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24"/>
  </p:notesMasterIdLst>
  <p:sldIdLst>
    <p:sldId id="256" r:id="rId5"/>
    <p:sldId id="257" r:id="rId6"/>
    <p:sldId id="258" r:id="rId7"/>
    <p:sldId id="260" r:id="rId8"/>
    <p:sldId id="262" r:id="rId9"/>
    <p:sldId id="261" r:id="rId10"/>
    <p:sldId id="275" r:id="rId11"/>
    <p:sldId id="276" r:id="rId12"/>
    <p:sldId id="277" r:id="rId13"/>
    <p:sldId id="263" r:id="rId14"/>
    <p:sldId id="274" r:id="rId15"/>
    <p:sldId id="273" r:id="rId16"/>
    <p:sldId id="281" r:id="rId17"/>
    <p:sldId id="278" r:id="rId18"/>
    <p:sldId id="264" r:id="rId19"/>
    <p:sldId id="280" r:id="rId20"/>
    <p:sldId id="259" r:id="rId21"/>
    <p:sldId id="272" r:id="rId22"/>
    <p:sldId id="271" r:id="rId23"/>
  </p:sldIdLst>
  <p:sldSz cx="12192000" cy="6858000"/>
  <p:notesSz cx="6858000" cy="9144000"/>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DE3EB"/>
    <a:srgbClr val="6380A2"/>
    <a:srgbClr val="FFFFFF"/>
    <a:srgbClr val="F0F0F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92F2622-2962-32E7-D7A3-8440F41C2726}" v="165" dt="2025-06-01T17:20:49.990"/>
    <p1510:client id="{3C2A1499-FC84-4E3F-8E78-07EE6088712F}" v="1899" dt="2025-06-02T10:14:49.225"/>
    <p1510:client id="{6EC4623A-D3DD-873E-943B-725538AB5BAD}" v="8" dt="2025-06-02T02:19:37.578"/>
    <p1510:client id="{79B472EE-2112-6D8D-0FD0-1C0DAC02319B}" v="3" dt="2025-06-02T10:13:03.478"/>
    <p1510:client id="{F37AAC2C-BB1F-4DC2-A007-0E661507FE48}" v="142" dt="2025-06-02T10:40:32.23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cSldViewPr>
  </p:slide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theme" Target="theme/theme1.xml"/><Relationship Id="rId30"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Emilie Issa Ossais (student)" userId="S::ec.issaossais@student.han.nl::07ddc5fd-e520-471c-8cbd-00b1a8043f73" providerId="AD" clId="Web-{BAE61D2D-F5E4-2B00-A846-8CCE2B1D293F}"/>
    <pc:docChg chg="modSld">
      <pc:chgData name="Emilie Issa Ossais (student)" userId="S::ec.issaossais@student.han.nl::07ddc5fd-e520-471c-8cbd-00b1a8043f73" providerId="AD" clId="Web-{BAE61D2D-F5E4-2B00-A846-8CCE2B1D293F}" dt="2025-05-30T19:45:37.414" v="1830"/>
      <pc:docMkLst>
        <pc:docMk/>
      </pc:docMkLst>
      <pc:sldChg chg="modNotes">
        <pc:chgData name="Emilie Issa Ossais (student)" userId="S::ec.issaossais@student.han.nl::07ddc5fd-e520-471c-8cbd-00b1a8043f73" providerId="AD" clId="Web-{BAE61D2D-F5E4-2B00-A846-8CCE2B1D293F}" dt="2025-05-29T17:25:45.415" v="220"/>
        <pc:sldMkLst>
          <pc:docMk/>
          <pc:sldMk cId="0" sldId="258"/>
        </pc:sldMkLst>
      </pc:sldChg>
      <pc:sldChg chg="modNotes">
        <pc:chgData name="Emilie Issa Ossais (student)" userId="S::ec.issaossais@student.han.nl::07ddc5fd-e520-471c-8cbd-00b1a8043f73" providerId="AD" clId="Web-{BAE61D2D-F5E4-2B00-A846-8CCE2B1D293F}" dt="2025-05-30T19:18:46.502" v="1586"/>
        <pc:sldMkLst>
          <pc:docMk/>
          <pc:sldMk cId="0" sldId="259"/>
        </pc:sldMkLst>
      </pc:sldChg>
      <pc:sldChg chg="modNotes">
        <pc:chgData name="Emilie Issa Ossais (student)" userId="S::ec.issaossais@student.han.nl::07ddc5fd-e520-471c-8cbd-00b1a8043f73" providerId="AD" clId="Web-{BAE61D2D-F5E4-2B00-A846-8CCE2B1D293F}" dt="2025-05-29T17:31:41.258" v="312"/>
        <pc:sldMkLst>
          <pc:docMk/>
          <pc:sldMk cId="0" sldId="260"/>
        </pc:sldMkLst>
      </pc:sldChg>
      <pc:sldChg chg="modNotes">
        <pc:chgData name="Emilie Issa Ossais (student)" userId="S::ec.issaossais@student.han.nl::07ddc5fd-e520-471c-8cbd-00b1a8043f73" providerId="AD" clId="Web-{BAE61D2D-F5E4-2B00-A846-8CCE2B1D293F}" dt="2025-05-30T17:57:55.085" v="592"/>
        <pc:sldMkLst>
          <pc:docMk/>
          <pc:sldMk cId="0" sldId="261"/>
        </pc:sldMkLst>
      </pc:sldChg>
      <pc:sldChg chg="modNotes">
        <pc:chgData name="Emilie Issa Ossais (student)" userId="S::ec.issaossais@student.han.nl::07ddc5fd-e520-471c-8cbd-00b1a8043f73" providerId="AD" clId="Web-{BAE61D2D-F5E4-2B00-A846-8CCE2B1D293F}" dt="2025-05-29T17:37:40.352" v="361"/>
        <pc:sldMkLst>
          <pc:docMk/>
          <pc:sldMk cId="0" sldId="262"/>
        </pc:sldMkLst>
      </pc:sldChg>
      <pc:sldChg chg="modNotes">
        <pc:chgData name="Emilie Issa Ossais (student)" userId="S::ec.issaossais@student.han.nl::07ddc5fd-e520-471c-8cbd-00b1a8043f73" providerId="AD" clId="Web-{BAE61D2D-F5E4-2B00-A846-8CCE2B1D293F}" dt="2025-05-30T18:54:23.811" v="1133"/>
        <pc:sldMkLst>
          <pc:docMk/>
          <pc:sldMk cId="0" sldId="263"/>
        </pc:sldMkLst>
      </pc:sldChg>
      <pc:sldChg chg="modNotes">
        <pc:chgData name="Emilie Issa Ossais (student)" userId="S::ec.issaossais@student.han.nl::07ddc5fd-e520-471c-8cbd-00b1a8043f73" providerId="AD" clId="Web-{BAE61D2D-F5E4-2B00-A846-8CCE2B1D293F}" dt="2025-05-30T19:02:38.655" v="1305"/>
        <pc:sldMkLst>
          <pc:docMk/>
          <pc:sldMk cId="0" sldId="264"/>
        </pc:sldMkLst>
      </pc:sldChg>
      <pc:sldChg chg="modNotes">
        <pc:chgData name="Emilie Issa Ossais (student)" userId="S::ec.issaossais@student.han.nl::07ddc5fd-e520-471c-8cbd-00b1a8043f73" providerId="AD" clId="Web-{BAE61D2D-F5E4-2B00-A846-8CCE2B1D293F}" dt="2025-05-30T19:45:37.414" v="1830"/>
        <pc:sldMkLst>
          <pc:docMk/>
          <pc:sldMk cId="716782104" sldId="272"/>
        </pc:sldMkLst>
      </pc:sldChg>
      <pc:sldChg chg="modNotes">
        <pc:chgData name="Emilie Issa Ossais (student)" userId="S::ec.issaossais@student.han.nl::07ddc5fd-e520-471c-8cbd-00b1a8043f73" providerId="AD" clId="Web-{BAE61D2D-F5E4-2B00-A846-8CCE2B1D293F}" dt="2025-05-30T18:56:13.002" v="1166"/>
        <pc:sldMkLst>
          <pc:docMk/>
          <pc:sldMk cId="2695847689" sldId="273"/>
        </pc:sldMkLst>
      </pc:sldChg>
      <pc:sldChg chg="addSp modSp modNotes">
        <pc:chgData name="Emilie Issa Ossais (student)" userId="S::ec.issaossais@student.han.nl::07ddc5fd-e520-471c-8cbd-00b1a8043f73" providerId="AD" clId="Web-{BAE61D2D-F5E4-2B00-A846-8CCE2B1D293F}" dt="2025-05-30T18:50:54.398" v="1044"/>
        <pc:sldMkLst>
          <pc:docMk/>
          <pc:sldMk cId="2142083180" sldId="274"/>
        </pc:sldMkLst>
        <pc:picChg chg="add mod">
          <ac:chgData name="Emilie Issa Ossais (student)" userId="S::ec.issaossais@student.han.nl::07ddc5fd-e520-471c-8cbd-00b1a8043f73" providerId="AD" clId="Web-{BAE61D2D-F5E4-2B00-A846-8CCE2B1D293F}" dt="2025-05-30T18:49:07.519" v="970" actId="1076"/>
          <ac:picMkLst>
            <pc:docMk/>
            <pc:sldMk cId="2142083180" sldId="274"/>
            <ac:picMk id="3" creationId="{5DCEDAF4-E4B7-9EA8-E13A-9CD35906BF69}"/>
          </ac:picMkLst>
        </pc:picChg>
        <pc:picChg chg="mod">
          <ac:chgData name="Emilie Issa Ossais (student)" userId="S::ec.issaossais@student.han.nl::07ddc5fd-e520-471c-8cbd-00b1a8043f73" providerId="AD" clId="Web-{BAE61D2D-F5E4-2B00-A846-8CCE2B1D293F}" dt="2025-05-30T18:48:21.690" v="963" actId="1076"/>
          <ac:picMkLst>
            <pc:docMk/>
            <pc:sldMk cId="2142083180" sldId="274"/>
            <ac:picMk id="5" creationId="{5BECCFF0-2AED-1F52-BF6C-6391D54159A9}"/>
          </ac:picMkLst>
        </pc:picChg>
      </pc:sldChg>
      <pc:sldChg chg="addSp delSp modSp modNotes">
        <pc:chgData name="Emilie Issa Ossais (student)" userId="S::ec.issaossais@student.han.nl::07ddc5fd-e520-471c-8cbd-00b1a8043f73" providerId="AD" clId="Web-{BAE61D2D-F5E4-2B00-A846-8CCE2B1D293F}" dt="2025-05-30T18:07:17.338" v="789"/>
        <pc:sldMkLst>
          <pc:docMk/>
          <pc:sldMk cId="1585548307" sldId="277"/>
        </pc:sldMkLst>
        <pc:picChg chg="add mod ord">
          <ac:chgData name="Emilie Issa Ossais (student)" userId="S::ec.issaossais@student.han.nl::07ddc5fd-e520-471c-8cbd-00b1a8043f73" providerId="AD" clId="Web-{BAE61D2D-F5E4-2B00-A846-8CCE2B1D293F}" dt="2025-05-29T16:20:24.451" v="45" actId="1076"/>
          <ac:picMkLst>
            <pc:docMk/>
            <pc:sldMk cId="1585548307" sldId="277"/>
            <ac:picMk id="4" creationId="{7343563A-42D4-2FCA-C646-CFA428412C46}"/>
          </ac:picMkLst>
        </pc:picChg>
        <pc:picChg chg="add mod">
          <ac:chgData name="Emilie Issa Ossais (student)" userId="S::ec.issaossais@student.han.nl::07ddc5fd-e520-471c-8cbd-00b1a8043f73" providerId="AD" clId="Web-{BAE61D2D-F5E4-2B00-A846-8CCE2B1D293F}" dt="2025-05-29T16:20:10.107" v="41" actId="1076"/>
          <ac:picMkLst>
            <pc:docMk/>
            <pc:sldMk cId="1585548307" sldId="277"/>
            <ac:picMk id="5" creationId="{C0067DD4-F868-3E8F-0185-33A758EE121C}"/>
          </ac:picMkLst>
        </pc:picChg>
      </pc:sldChg>
    </pc:docChg>
  </pc:docChgLst>
  <pc:docChgLst>
    <pc:chgData name="Emilie Issa Ossais (student)" userId="S::ec.issaossais@student.han.nl::07ddc5fd-e520-471c-8cbd-00b1a8043f73" providerId="AD" clId="Web-{79B472EE-2112-6D8D-0FD0-1C0DAC02319B}"/>
    <pc:docChg chg="modSld">
      <pc:chgData name="Emilie Issa Ossais (student)" userId="S::ec.issaossais@student.han.nl::07ddc5fd-e520-471c-8cbd-00b1a8043f73" providerId="AD" clId="Web-{79B472EE-2112-6D8D-0FD0-1C0DAC02319B}" dt="2025-06-02T10:13:03.478" v="124" actId="1076"/>
      <pc:docMkLst>
        <pc:docMk/>
      </pc:docMkLst>
      <pc:sldChg chg="modNotes">
        <pc:chgData name="Emilie Issa Ossais (student)" userId="S::ec.issaossais@student.han.nl::07ddc5fd-e520-471c-8cbd-00b1a8043f73" providerId="AD" clId="Web-{79B472EE-2112-6D8D-0FD0-1C0DAC02319B}" dt="2025-06-01T22:32:50.491" v="116"/>
        <pc:sldMkLst>
          <pc:docMk/>
          <pc:sldMk cId="0" sldId="257"/>
        </pc:sldMkLst>
      </pc:sldChg>
      <pc:sldChg chg="modNotes">
        <pc:chgData name="Emilie Issa Ossais (student)" userId="S::ec.issaossais@student.han.nl::07ddc5fd-e520-471c-8cbd-00b1a8043f73" providerId="AD" clId="Web-{79B472EE-2112-6D8D-0FD0-1C0DAC02319B}" dt="2025-05-31T23:06:05.545" v="2"/>
        <pc:sldMkLst>
          <pc:docMk/>
          <pc:sldMk cId="0" sldId="258"/>
        </pc:sldMkLst>
      </pc:sldChg>
      <pc:sldChg chg="modSp">
        <pc:chgData name="Emilie Issa Ossais (student)" userId="S::ec.issaossais@student.han.nl::07ddc5fd-e520-471c-8cbd-00b1a8043f73" providerId="AD" clId="Web-{79B472EE-2112-6D8D-0FD0-1C0DAC02319B}" dt="2025-06-02T10:13:03.478" v="124" actId="1076"/>
        <pc:sldMkLst>
          <pc:docMk/>
          <pc:sldMk cId="0" sldId="259"/>
        </pc:sldMkLst>
        <pc:picChg chg="mod">
          <ac:chgData name="Emilie Issa Ossais (student)" userId="S::ec.issaossais@student.han.nl::07ddc5fd-e520-471c-8cbd-00b1a8043f73" providerId="AD" clId="Web-{79B472EE-2112-6D8D-0FD0-1C0DAC02319B}" dt="2025-06-02T10:13:03.478" v="124" actId="1076"/>
          <ac:picMkLst>
            <pc:docMk/>
            <pc:sldMk cId="0" sldId="259"/>
            <ac:picMk id="11" creationId="{337E82E1-D9C9-9182-07EA-1BB7318EE9BD}"/>
          </ac:picMkLst>
        </pc:picChg>
      </pc:sldChg>
      <pc:sldChg chg="modNotes">
        <pc:chgData name="Emilie Issa Ossais (student)" userId="S::ec.issaossais@student.han.nl::07ddc5fd-e520-471c-8cbd-00b1a8043f73" providerId="AD" clId="Web-{79B472EE-2112-6D8D-0FD0-1C0DAC02319B}" dt="2025-05-31T23:10:09.039" v="4"/>
        <pc:sldMkLst>
          <pc:docMk/>
          <pc:sldMk cId="0" sldId="263"/>
        </pc:sldMkLst>
      </pc:sldChg>
      <pc:sldChg chg="modNotes">
        <pc:chgData name="Emilie Issa Ossais (student)" userId="S::ec.issaossais@student.han.nl::07ddc5fd-e520-471c-8cbd-00b1a8043f73" providerId="AD" clId="Web-{79B472EE-2112-6D8D-0FD0-1C0DAC02319B}" dt="2025-06-01T22:44:55.257" v="122"/>
        <pc:sldMkLst>
          <pc:docMk/>
          <pc:sldMk cId="2142083180" sldId="274"/>
        </pc:sldMkLst>
      </pc:sldChg>
    </pc:docChg>
  </pc:docChgLst>
  <pc:docChgLst>
    <pc:chgData name="Sinem Ekim (student)" userId="S::s.ekim@student.han.nl::1bcdb83b-ac05-4b7a-bc4d-dd0de8288b8d" providerId="AD" clId="Web-{F330F87C-DD8C-0C9F-66FC-23F9E30734BB}"/>
    <pc:docChg chg="modSld">
      <pc:chgData name="Sinem Ekim (student)" userId="S::s.ekim@student.han.nl::1bcdb83b-ac05-4b7a-bc4d-dd0de8288b8d" providerId="AD" clId="Web-{F330F87C-DD8C-0C9F-66FC-23F9E30734BB}" dt="2025-05-29T11:07:27.066" v="1032" actId="20577"/>
      <pc:docMkLst>
        <pc:docMk/>
      </pc:docMkLst>
      <pc:sldChg chg="modNotes">
        <pc:chgData name="Sinem Ekim (student)" userId="S::s.ekim@student.han.nl::1bcdb83b-ac05-4b7a-bc4d-dd0de8288b8d" providerId="AD" clId="Web-{F330F87C-DD8C-0C9F-66FC-23F9E30734BB}" dt="2025-05-29T10:13:12.786" v="275"/>
        <pc:sldMkLst>
          <pc:docMk/>
          <pc:sldMk cId="0" sldId="257"/>
        </pc:sldMkLst>
      </pc:sldChg>
      <pc:sldChg chg="modNotes">
        <pc:chgData name="Sinem Ekim (student)" userId="S::s.ekim@student.han.nl::1bcdb83b-ac05-4b7a-bc4d-dd0de8288b8d" providerId="AD" clId="Web-{F330F87C-DD8C-0C9F-66FC-23F9E30734BB}" dt="2025-05-29T10:15:48.744" v="423"/>
        <pc:sldMkLst>
          <pc:docMk/>
          <pc:sldMk cId="0" sldId="258"/>
        </pc:sldMkLst>
      </pc:sldChg>
      <pc:sldChg chg="modNotes">
        <pc:chgData name="Sinem Ekim (student)" userId="S::s.ekim@student.han.nl::1bcdb83b-ac05-4b7a-bc4d-dd0de8288b8d" providerId="AD" clId="Web-{F330F87C-DD8C-0C9F-66FC-23F9E30734BB}" dt="2025-05-29T10:20:05.283" v="983"/>
        <pc:sldMkLst>
          <pc:docMk/>
          <pc:sldMk cId="0" sldId="260"/>
        </pc:sldMkLst>
      </pc:sldChg>
      <pc:sldChg chg="modNotes">
        <pc:chgData name="Sinem Ekim (student)" userId="S::s.ekim@student.han.nl::1bcdb83b-ac05-4b7a-bc4d-dd0de8288b8d" providerId="AD" clId="Web-{F330F87C-DD8C-0C9F-66FC-23F9E30734BB}" dt="2025-05-29T10:21:19.333" v="990"/>
        <pc:sldMkLst>
          <pc:docMk/>
          <pc:sldMk cId="0" sldId="264"/>
        </pc:sldMkLst>
      </pc:sldChg>
      <pc:sldChg chg="addSp delSp modSp">
        <pc:chgData name="Sinem Ekim (student)" userId="S::s.ekim@student.han.nl::1bcdb83b-ac05-4b7a-bc4d-dd0de8288b8d" providerId="AD" clId="Web-{F330F87C-DD8C-0C9F-66FC-23F9E30734BB}" dt="2025-05-29T11:07:27.066" v="1032" actId="20577"/>
        <pc:sldMkLst>
          <pc:docMk/>
          <pc:sldMk cId="0" sldId="271"/>
        </pc:sldMkLst>
        <pc:spChg chg="mod">
          <ac:chgData name="Sinem Ekim (student)" userId="S::s.ekim@student.han.nl::1bcdb83b-ac05-4b7a-bc4d-dd0de8288b8d" providerId="AD" clId="Web-{F330F87C-DD8C-0C9F-66FC-23F9E30734BB}" dt="2025-05-29T11:07:27.066" v="1032" actId="20577"/>
          <ac:spMkLst>
            <pc:docMk/>
            <pc:sldMk cId="0" sldId="271"/>
            <ac:spMk id="2" creationId="{0D24DA30-2C8D-61B2-411A-03979EBC7136}"/>
          </ac:spMkLst>
        </pc:spChg>
        <pc:picChg chg="add mod ord">
          <ac:chgData name="Sinem Ekim (student)" userId="S::s.ekim@student.han.nl::1bcdb83b-ac05-4b7a-bc4d-dd0de8288b8d" providerId="AD" clId="Web-{F330F87C-DD8C-0C9F-66FC-23F9E30734BB}" dt="2025-05-29T10:24:29.292" v="1013"/>
          <ac:picMkLst>
            <pc:docMk/>
            <pc:sldMk cId="0" sldId="271"/>
            <ac:picMk id="3" creationId="{BEBC909E-D149-EBD3-EF25-024955C99846}"/>
          </ac:picMkLst>
        </pc:picChg>
      </pc:sldChg>
    </pc:docChg>
  </pc:docChgLst>
  <pc:docChgLst>
    <pc:chgData name="Mehri Çörtük (student)" userId="4adcfb6a-de83-4fec-b26d-9ed2f445a695" providerId="ADAL" clId="{F37AAC2C-BB1F-4DC2-A007-0E661507FE48}"/>
    <pc:docChg chg="undo custSel addSld delSld modSld sldOrd">
      <pc:chgData name="Mehri Çörtük (student)" userId="4adcfb6a-de83-4fec-b26d-9ed2f445a695" providerId="ADAL" clId="{F37AAC2C-BB1F-4DC2-A007-0E661507FE48}" dt="2025-06-02T10:40:32.231" v="5673" actId="20577"/>
      <pc:docMkLst>
        <pc:docMk/>
      </pc:docMkLst>
      <pc:sldChg chg="addSp modSp mod modNotesTx">
        <pc:chgData name="Mehri Çörtük (student)" userId="4adcfb6a-de83-4fec-b26d-9ed2f445a695" providerId="ADAL" clId="{F37AAC2C-BB1F-4DC2-A007-0E661507FE48}" dt="2025-05-29T17:07:30.809" v="5426" actId="207"/>
        <pc:sldMkLst>
          <pc:docMk/>
          <pc:sldMk cId="0" sldId="257"/>
        </pc:sldMkLst>
        <pc:spChg chg="mod">
          <ac:chgData name="Mehri Çörtük (student)" userId="4adcfb6a-de83-4fec-b26d-9ed2f445a695" providerId="ADAL" clId="{F37AAC2C-BB1F-4DC2-A007-0E661507FE48}" dt="2025-05-28T12:20:17.228" v="302" actId="20577"/>
          <ac:spMkLst>
            <pc:docMk/>
            <pc:sldMk cId="0" sldId="257"/>
            <ac:spMk id="2" creationId="{6D6FCFD2-7773-D542-5F91-5E57AA9AB305}"/>
          </ac:spMkLst>
        </pc:spChg>
        <pc:spChg chg="mod">
          <ac:chgData name="Mehri Çörtük (student)" userId="4adcfb6a-de83-4fec-b26d-9ed2f445a695" providerId="ADAL" clId="{F37AAC2C-BB1F-4DC2-A007-0E661507FE48}" dt="2025-05-28T12:15:58.188" v="47" actId="20577"/>
          <ac:spMkLst>
            <pc:docMk/>
            <pc:sldMk cId="0" sldId="257"/>
            <ac:spMk id="5" creationId="{5F849B22-68DF-6B1F-D51E-A82B43D5FDEE}"/>
          </ac:spMkLst>
        </pc:spChg>
        <pc:spChg chg="mod">
          <ac:chgData name="Mehri Çörtük (student)" userId="4adcfb6a-de83-4fec-b26d-9ed2f445a695" providerId="ADAL" clId="{F37AAC2C-BB1F-4DC2-A007-0E661507FE48}" dt="2025-05-28T12:16:21.488" v="119" actId="20577"/>
          <ac:spMkLst>
            <pc:docMk/>
            <pc:sldMk cId="0" sldId="257"/>
            <ac:spMk id="7" creationId="{2F2081BE-5F33-19F0-11D5-F9779C114F12}"/>
          </ac:spMkLst>
        </pc:spChg>
        <pc:spChg chg="mod">
          <ac:chgData name="Mehri Çörtük (student)" userId="4adcfb6a-de83-4fec-b26d-9ed2f445a695" providerId="ADAL" clId="{F37AAC2C-BB1F-4DC2-A007-0E661507FE48}" dt="2025-05-28T12:17:41.027" v="174"/>
          <ac:spMkLst>
            <pc:docMk/>
            <pc:sldMk cId="0" sldId="257"/>
            <ac:spMk id="9" creationId="{A352A1FE-FA7F-63EE-1D22-D892862C10DA}"/>
          </ac:spMkLst>
        </pc:spChg>
        <pc:spChg chg="add mod">
          <ac:chgData name="Mehri Çörtük (student)" userId="4adcfb6a-de83-4fec-b26d-9ed2f445a695" providerId="ADAL" clId="{F37AAC2C-BB1F-4DC2-A007-0E661507FE48}" dt="2025-05-28T12:18:02.473" v="202" actId="20577"/>
          <ac:spMkLst>
            <pc:docMk/>
            <pc:sldMk cId="0" sldId="257"/>
            <ac:spMk id="15" creationId="{F567B9FC-50C1-DACC-7355-D55F2A24B3EF}"/>
          </ac:spMkLst>
        </pc:spChg>
        <pc:picChg chg="mod">
          <ac:chgData name="Mehri Çörtük (student)" userId="4adcfb6a-de83-4fec-b26d-9ed2f445a695" providerId="ADAL" clId="{F37AAC2C-BB1F-4DC2-A007-0E661507FE48}" dt="2025-05-28T12:16:42.544" v="121" actId="1076"/>
          <ac:picMkLst>
            <pc:docMk/>
            <pc:sldMk cId="0" sldId="257"/>
            <ac:picMk id="13" creationId="{2E8B72A5-9606-EECE-A89E-B99C85CBB74E}"/>
          </ac:picMkLst>
        </pc:picChg>
        <pc:picChg chg="add mod">
          <ac:chgData name="Mehri Çörtük (student)" userId="4adcfb6a-de83-4fec-b26d-9ed2f445a695" providerId="ADAL" clId="{F37AAC2C-BB1F-4DC2-A007-0E661507FE48}" dt="2025-05-28T12:17:49.932" v="175" actId="1076"/>
          <ac:picMkLst>
            <pc:docMk/>
            <pc:sldMk cId="0" sldId="257"/>
            <ac:picMk id="14" creationId="{A07846B3-794E-BEDC-C514-B6A99FC9FA3D}"/>
          </ac:picMkLst>
        </pc:picChg>
      </pc:sldChg>
      <pc:sldChg chg="addSp delSp modSp mod modTransition modNotesTx">
        <pc:chgData name="Mehri Çörtük (student)" userId="4adcfb6a-de83-4fec-b26d-9ed2f445a695" providerId="ADAL" clId="{F37AAC2C-BB1F-4DC2-A007-0E661507FE48}" dt="2025-05-29T17:07:39.513" v="5430" actId="20577"/>
        <pc:sldMkLst>
          <pc:docMk/>
          <pc:sldMk cId="0" sldId="258"/>
        </pc:sldMkLst>
        <pc:spChg chg="mod">
          <ac:chgData name="Mehri Çörtük (student)" userId="4adcfb6a-de83-4fec-b26d-9ed2f445a695" providerId="ADAL" clId="{F37AAC2C-BB1F-4DC2-A007-0E661507FE48}" dt="2025-05-28T12:20:14.175" v="301" actId="20577"/>
          <ac:spMkLst>
            <pc:docMk/>
            <pc:sldMk cId="0" sldId="258"/>
            <ac:spMk id="2" creationId="{C8F17FFD-FD79-3619-CA27-D34939849848}"/>
          </ac:spMkLst>
        </pc:spChg>
        <pc:spChg chg="mod">
          <ac:chgData name="Mehri Çörtük (student)" userId="4adcfb6a-de83-4fec-b26d-9ed2f445a695" providerId="ADAL" clId="{F37AAC2C-BB1F-4DC2-A007-0E661507FE48}" dt="2025-05-28T12:37:28.537" v="319" actId="20577"/>
          <ac:spMkLst>
            <pc:docMk/>
            <pc:sldMk cId="0" sldId="258"/>
            <ac:spMk id="3" creationId="{A3CC790F-B7BA-7F99-0451-905A300C760A}"/>
          </ac:spMkLst>
        </pc:spChg>
        <pc:spChg chg="mod">
          <ac:chgData name="Mehri Çörtük (student)" userId="4adcfb6a-de83-4fec-b26d-9ed2f445a695" providerId="ADAL" clId="{F37AAC2C-BB1F-4DC2-A007-0E661507FE48}" dt="2025-05-28T12:35:25.029" v="304" actId="20577"/>
          <ac:spMkLst>
            <pc:docMk/>
            <pc:sldMk cId="0" sldId="258"/>
            <ac:spMk id="7" creationId="{9C031C46-F834-FDCC-4948-9CF3A1D980FA}"/>
          </ac:spMkLst>
        </pc:spChg>
        <pc:spChg chg="mod">
          <ac:chgData name="Mehri Çörtük (student)" userId="4adcfb6a-de83-4fec-b26d-9ed2f445a695" providerId="ADAL" clId="{F37AAC2C-BB1F-4DC2-A007-0E661507FE48}" dt="2025-05-29T11:04:05.173" v="627" actId="1076"/>
          <ac:spMkLst>
            <pc:docMk/>
            <pc:sldMk cId="0" sldId="258"/>
            <ac:spMk id="9" creationId="{F42EDC3F-C950-5A3D-C262-38CC990D102C}"/>
          </ac:spMkLst>
        </pc:spChg>
        <pc:picChg chg="mod">
          <ac:chgData name="Mehri Çörtük (student)" userId="4adcfb6a-de83-4fec-b26d-9ed2f445a695" providerId="ADAL" clId="{F37AAC2C-BB1F-4DC2-A007-0E661507FE48}" dt="2025-05-28T12:18:20.404" v="203" actId="1076"/>
          <ac:picMkLst>
            <pc:docMk/>
            <pc:sldMk cId="0" sldId="258"/>
            <ac:picMk id="11" creationId="{747635AC-3518-9731-5534-7B6B71C6645C}"/>
          </ac:picMkLst>
        </pc:picChg>
        <pc:picChg chg="mod">
          <ac:chgData name="Mehri Çörtük (student)" userId="4adcfb6a-de83-4fec-b26d-9ed2f445a695" providerId="ADAL" clId="{F37AAC2C-BB1F-4DC2-A007-0E661507FE48}" dt="2025-05-29T11:04:05.173" v="627" actId="1076"/>
          <ac:picMkLst>
            <pc:docMk/>
            <pc:sldMk cId="0" sldId="258"/>
            <ac:picMk id="12" creationId="{DADE623D-A340-2E1A-6E85-6ED844E01F02}"/>
          </ac:picMkLst>
        </pc:picChg>
      </pc:sldChg>
      <pc:sldChg chg="addSp modSp mod modTransition modNotesTx">
        <pc:chgData name="Mehri Çörtük (student)" userId="4adcfb6a-de83-4fec-b26d-9ed2f445a695" providerId="ADAL" clId="{F37AAC2C-BB1F-4DC2-A007-0E661507FE48}" dt="2025-06-02T10:30:45.973" v="5532" actId="113"/>
        <pc:sldMkLst>
          <pc:docMk/>
          <pc:sldMk cId="0" sldId="259"/>
        </pc:sldMkLst>
        <pc:spChg chg="mod">
          <ac:chgData name="Mehri Çörtük (student)" userId="4adcfb6a-de83-4fec-b26d-9ed2f445a695" providerId="ADAL" clId="{F37AAC2C-BB1F-4DC2-A007-0E661507FE48}" dt="2025-05-28T12:19:24.642" v="271" actId="20577"/>
          <ac:spMkLst>
            <pc:docMk/>
            <pc:sldMk cId="0" sldId="259"/>
            <ac:spMk id="2" creationId="{835F54A7-43F4-FD12-300A-2FB752B4A2D7}"/>
          </ac:spMkLst>
        </pc:spChg>
        <pc:spChg chg="mod">
          <ac:chgData name="Mehri Çörtük (student)" userId="4adcfb6a-de83-4fec-b26d-9ed2f445a695" providerId="ADAL" clId="{F37AAC2C-BB1F-4DC2-A007-0E661507FE48}" dt="2025-05-29T16:11:06.271" v="4521" actId="1076"/>
          <ac:spMkLst>
            <pc:docMk/>
            <pc:sldMk cId="0" sldId="259"/>
            <ac:spMk id="3" creationId="{53108AC2-F2D9-CA0A-6338-F362A135154F}"/>
          </ac:spMkLst>
        </pc:spChg>
        <pc:spChg chg="add mod">
          <ac:chgData name="Mehri Çörtük (student)" userId="4adcfb6a-de83-4fec-b26d-9ed2f445a695" providerId="ADAL" clId="{F37AAC2C-BB1F-4DC2-A007-0E661507FE48}" dt="2025-05-29T16:11:44.163" v="4528" actId="1076"/>
          <ac:spMkLst>
            <pc:docMk/>
            <pc:sldMk cId="0" sldId="259"/>
            <ac:spMk id="14" creationId="{26BDBC76-BEE0-43CA-8B7B-5F96AF0496C8}"/>
          </ac:spMkLst>
        </pc:spChg>
        <pc:spChg chg="add mod">
          <ac:chgData name="Mehri Çörtük (student)" userId="4adcfb6a-de83-4fec-b26d-9ed2f445a695" providerId="ADAL" clId="{F37AAC2C-BB1F-4DC2-A007-0E661507FE48}" dt="2025-05-29T16:11:18.267" v="4526" actId="1076"/>
          <ac:spMkLst>
            <pc:docMk/>
            <pc:sldMk cId="0" sldId="259"/>
            <ac:spMk id="16" creationId="{FCD27904-E7E7-CA02-E45D-4584C7A6EA06}"/>
          </ac:spMkLst>
        </pc:spChg>
        <pc:picChg chg="add mod">
          <ac:chgData name="Mehri Çörtük (student)" userId="4adcfb6a-de83-4fec-b26d-9ed2f445a695" providerId="ADAL" clId="{F37AAC2C-BB1F-4DC2-A007-0E661507FE48}" dt="2025-05-29T14:05:49.386" v="2762" actId="1076"/>
          <ac:picMkLst>
            <pc:docMk/>
            <pc:sldMk cId="0" sldId="259"/>
            <ac:picMk id="4" creationId="{DEA61A05-F4F0-A8DE-AE6D-EA08C4F01F6C}"/>
          </ac:picMkLst>
        </pc:picChg>
        <pc:picChg chg="add mod">
          <ac:chgData name="Mehri Çörtük (student)" userId="4adcfb6a-de83-4fec-b26d-9ed2f445a695" providerId="ADAL" clId="{F37AAC2C-BB1F-4DC2-A007-0E661507FE48}" dt="2025-05-29T14:06:03.621" v="2771" actId="1076"/>
          <ac:picMkLst>
            <pc:docMk/>
            <pc:sldMk cId="0" sldId="259"/>
            <ac:picMk id="5" creationId="{8C31E08E-75C6-B579-1929-9C868B6F5FFB}"/>
          </ac:picMkLst>
        </pc:picChg>
        <pc:picChg chg="add mod">
          <ac:chgData name="Mehri Çörtük (student)" userId="4adcfb6a-de83-4fec-b26d-9ed2f445a695" providerId="ADAL" clId="{F37AAC2C-BB1F-4DC2-A007-0E661507FE48}" dt="2025-05-29T14:06:13.034" v="2775" actId="1076"/>
          <ac:picMkLst>
            <pc:docMk/>
            <pc:sldMk cId="0" sldId="259"/>
            <ac:picMk id="6" creationId="{D0A5CED4-73FB-53D7-4A30-A9B15EFFDAC4}"/>
          </ac:picMkLst>
        </pc:picChg>
        <pc:picChg chg="add mod">
          <ac:chgData name="Mehri Çörtük (student)" userId="4adcfb6a-de83-4fec-b26d-9ed2f445a695" providerId="ADAL" clId="{F37AAC2C-BB1F-4DC2-A007-0E661507FE48}" dt="2025-05-29T14:06:18.267" v="2779" actId="1076"/>
          <ac:picMkLst>
            <pc:docMk/>
            <pc:sldMk cId="0" sldId="259"/>
            <ac:picMk id="7" creationId="{8B542613-80AB-F94F-ADB5-B58A66374E7D}"/>
          </ac:picMkLst>
        </pc:picChg>
        <pc:picChg chg="add mod">
          <ac:chgData name="Mehri Çörtük (student)" userId="4adcfb6a-de83-4fec-b26d-9ed2f445a695" providerId="ADAL" clId="{F37AAC2C-BB1F-4DC2-A007-0E661507FE48}" dt="2025-05-29T14:06:29.195" v="2784" actId="1076"/>
          <ac:picMkLst>
            <pc:docMk/>
            <pc:sldMk cId="0" sldId="259"/>
            <ac:picMk id="8" creationId="{C24FEF86-1382-781A-9FBD-A723F6B8CE0A}"/>
          </ac:picMkLst>
        </pc:picChg>
        <pc:picChg chg="add mod">
          <ac:chgData name="Mehri Çörtük (student)" userId="4adcfb6a-de83-4fec-b26d-9ed2f445a695" providerId="ADAL" clId="{F37AAC2C-BB1F-4DC2-A007-0E661507FE48}" dt="2025-05-29T14:06:40.736" v="2793" actId="1076"/>
          <ac:picMkLst>
            <pc:docMk/>
            <pc:sldMk cId="0" sldId="259"/>
            <ac:picMk id="9" creationId="{B6B41767-93E4-260A-8AAD-D349F83498A6}"/>
          </ac:picMkLst>
        </pc:picChg>
        <pc:picChg chg="add mod">
          <ac:chgData name="Mehri Çörtük (student)" userId="4adcfb6a-de83-4fec-b26d-9ed2f445a695" providerId="ADAL" clId="{F37AAC2C-BB1F-4DC2-A007-0E661507FE48}" dt="2025-05-29T16:09:52.694" v="4501" actId="1076"/>
          <ac:picMkLst>
            <pc:docMk/>
            <pc:sldMk cId="0" sldId="259"/>
            <ac:picMk id="10" creationId="{80B2C10A-92D8-CC93-DF3F-D41E31F90377}"/>
          </ac:picMkLst>
        </pc:picChg>
        <pc:picChg chg="add mod">
          <ac:chgData name="Mehri Çörtük (student)" userId="4adcfb6a-de83-4fec-b26d-9ed2f445a695" providerId="ADAL" clId="{F37AAC2C-BB1F-4DC2-A007-0E661507FE48}" dt="2025-05-29T16:11:18.267" v="4526" actId="1076"/>
          <ac:picMkLst>
            <pc:docMk/>
            <pc:sldMk cId="0" sldId="259"/>
            <ac:picMk id="11" creationId="{337E82E1-D9C9-9182-07EA-1BB7318EE9BD}"/>
          </ac:picMkLst>
        </pc:picChg>
        <pc:picChg chg="add mod">
          <ac:chgData name="Mehri Çörtük (student)" userId="4adcfb6a-de83-4fec-b26d-9ed2f445a695" providerId="ADAL" clId="{F37AAC2C-BB1F-4DC2-A007-0E661507FE48}" dt="2025-05-29T16:11:21.394" v="4527" actId="1076"/>
          <ac:picMkLst>
            <pc:docMk/>
            <pc:sldMk cId="0" sldId="259"/>
            <ac:picMk id="12" creationId="{D5DD1135-3C66-5E7D-2ED1-B35D8BDDDBC1}"/>
          </ac:picMkLst>
        </pc:picChg>
      </pc:sldChg>
      <pc:sldChg chg="addSp modSp mod modTransition modNotesTx">
        <pc:chgData name="Mehri Çörtük (student)" userId="4adcfb6a-de83-4fec-b26d-9ed2f445a695" providerId="ADAL" clId="{F37AAC2C-BB1F-4DC2-A007-0E661507FE48}" dt="2025-05-29T17:07:45.588" v="5434" actId="20577"/>
        <pc:sldMkLst>
          <pc:docMk/>
          <pc:sldMk cId="0" sldId="260"/>
        </pc:sldMkLst>
        <pc:spChg chg="mod">
          <ac:chgData name="Mehri Çörtük (student)" userId="4adcfb6a-de83-4fec-b26d-9ed2f445a695" providerId="ADAL" clId="{F37AAC2C-BB1F-4DC2-A007-0E661507FE48}" dt="2025-05-28T12:20:11.613" v="300" actId="20577"/>
          <ac:spMkLst>
            <pc:docMk/>
            <pc:sldMk cId="0" sldId="260"/>
            <ac:spMk id="2" creationId="{A38D2619-5D2B-54E5-C1A2-FD7EE68E6271}"/>
          </ac:spMkLst>
        </pc:spChg>
        <pc:spChg chg="mod">
          <ac:chgData name="Mehri Çörtük (student)" userId="4adcfb6a-de83-4fec-b26d-9ed2f445a695" providerId="ADAL" clId="{F37AAC2C-BB1F-4DC2-A007-0E661507FE48}" dt="2025-05-28T12:56:56.446" v="549" actId="20577"/>
          <ac:spMkLst>
            <pc:docMk/>
            <pc:sldMk cId="0" sldId="260"/>
            <ac:spMk id="3" creationId="{773C643C-E4E5-9B92-B900-7D4114992C68}"/>
          </ac:spMkLst>
        </pc:spChg>
        <pc:spChg chg="add mod">
          <ac:chgData name="Mehri Çörtük (student)" userId="4adcfb6a-de83-4fec-b26d-9ed2f445a695" providerId="ADAL" clId="{F37AAC2C-BB1F-4DC2-A007-0E661507FE48}" dt="2025-05-29T11:04:13.244" v="628" actId="1076"/>
          <ac:spMkLst>
            <pc:docMk/>
            <pc:sldMk cId="0" sldId="260"/>
            <ac:spMk id="6" creationId="{446CB227-B1F3-4220-C4A9-8A10CB24DFF9}"/>
          </ac:spMkLst>
        </pc:spChg>
        <pc:picChg chg="add mod">
          <ac:chgData name="Mehri Çörtük (student)" userId="4adcfb6a-de83-4fec-b26d-9ed2f445a695" providerId="ADAL" clId="{F37AAC2C-BB1F-4DC2-A007-0E661507FE48}" dt="2025-05-29T11:04:13.244" v="628" actId="1076"/>
          <ac:picMkLst>
            <pc:docMk/>
            <pc:sldMk cId="0" sldId="260"/>
            <ac:picMk id="5" creationId="{F6FF5F2E-6824-FC01-A671-FB8E0A3CAF1A}"/>
          </ac:picMkLst>
        </pc:picChg>
        <pc:picChg chg="add mod">
          <ac:chgData name="Mehri Çörtük (student)" userId="4adcfb6a-de83-4fec-b26d-9ed2f445a695" providerId="ADAL" clId="{F37AAC2C-BB1F-4DC2-A007-0E661507FE48}" dt="2025-05-29T14:39:32.187" v="4114" actId="1076"/>
          <ac:picMkLst>
            <pc:docMk/>
            <pc:sldMk cId="0" sldId="260"/>
            <ac:picMk id="20" creationId="{53FB2A1C-D13A-1919-B02F-108732F116E3}"/>
          </ac:picMkLst>
        </pc:picChg>
        <pc:picChg chg="add mod">
          <ac:chgData name="Mehri Çörtük (student)" userId="4adcfb6a-de83-4fec-b26d-9ed2f445a695" providerId="ADAL" clId="{F37AAC2C-BB1F-4DC2-A007-0E661507FE48}" dt="2025-05-29T14:39:32.187" v="4114" actId="1076"/>
          <ac:picMkLst>
            <pc:docMk/>
            <pc:sldMk cId="0" sldId="260"/>
            <ac:picMk id="22" creationId="{9576CDCF-6CD6-7E10-2C59-6EFF1603E763}"/>
          </ac:picMkLst>
        </pc:picChg>
        <pc:picChg chg="add mod">
          <ac:chgData name="Mehri Çörtük (student)" userId="4adcfb6a-de83-4fec-b26d-9ed2f445a695" providerId="ADAL" clId="{F37AAC2C-BB1F-4DC2-A007-0E661507FE48}" dt="2025-05-29T14:39:32.187" v="4114" actId="1076"/>
          <ac:picMkLst>
            <pc:docMk/>
            <pc:sldMk cId="0" sldId="260"/>
            <ac:picMk id="24" creationId="{D80F9E22-1BFC-9AFE-25CA-8B786EB7AC6B}"/>
          </ac:picMkLst>
        </pc:picChg>
        <pc:picChg chg="add mod">
          <ac:chgData name="Mehri Çörtük (student)" userId="4adcfb6a-de83-4fec-b26d-9ed2f445a695" providerId="ADAL" clId="{F37AAC2C-BB1F-4DC2-A007-0E661507FE48}" dt="2025-05-29T14:39:32.187" v="4114" actId="1076"/>
          <ac:picMkLst>
            <pc:docMk/>
            <pc:sldMk cId="0" sldId="260"/>
            <ac:picMk id="26" creationId="{E9D9E414-2277-2BC4-8134-D04ADBC2F7DA}"/>
          </ac:picMkLst>
        </pc:picChg>
        <pc:picChg chg="add mod">
          <ac:chgData name="Mehri Çörtük (student)" userId="4adcfb6a-de83-4fec-b26d-9ed2f445a695" providerId="ADAL" clId="{F37AAC2C-BB1F-4DC2-A007-0E661507FE48}" dt="2025-05-29T14:39:32.187" v="4114" actId="1076"/>
          <ac:picMkLst>
            <pc:docMk/>
            <pc:sldMk cId="0" sldId="260"/>
            <ac:picMk id="28" creationId="{BBA0CC39-DB27-1EA5-C56E-BEDD7072FA8B}"/>
          </ac:picMkLst>
        </pc:picChg>
      </pc:sldChg>
      <pc:sldChg chg="addSp delSp modSp mod modTransition modNotesTx">
        <pc:chgData name="Mehri Çörtük (student)" userId="4adcfb6a-de83-4fec-b26d-9ed2f445a695" providerId="ADAL" clId="{F37AAC2C-BB1F-4DC2-A007-0E661507FE48}" dt="2025-05-29T17:08:41.031" v="5489" actId="20577"/>
        <pc:sldMkLst>
          <pc:docMk/>
          <pc:sldMk cId="0" sldId="261"/>
        </pc:sldMkLst>
        <pc:spChg chg="mod">
          <ac:chgData name="Mehri Çörtük (student)" userId="4adcfb6a-de83-4fec-b26d-9ed2f445a695" providerId="ADAL" clId="{F37AAC2C-BB1F-4DC2-A007-0E661507FE48}" dt="2025-05-28T12:20:03.154" v="298" actId="14100"/>
          <ac:spMkLst>
            <pc:docMk/>
            <pc:sldMk cId="0" sldId="261"/>
            <ac:spMk id="2" creationId="{6DD9CF41-4FEA-36D7-8461-F94E026BD359}"/>
          </ac:spMkLst>
        </pc:spChg>
        <pc:spChg chg="mod">
          <ac:chgData name="Mehri Çörtük (student)" userId="4adcfb6a-de83-4fec-b26d-9ed2f445a695" providerId="ADAL" clId="{F37AAC2C-BB1F-4DC2-A007-0E661507FE48}" dt="2025-05-28T12:58:37.547" v="584" actId="1076"/>
          <ac:spMkLst>
            <pc:docMk/>
            <pc:sldMk cId="0" sldId="261"/>
            <ac:spMk id="3" creationId="{43A5B5D1-7106-C058-054F-95859D755DC3}"/>
          </ac:spMkLst>
        </pc:spChg>
        <pc:spChg chg="add mod">
          <ac:chgData name="Mehri Çörtük (student)" userId="4adcfb6a-de83-4fec-b26d-9ed2f445a695" providerId="ADAL" clId="{F37AAC2C-BB1F-4DC2-A007-0E661507FE48}" dt="2025-05-28T12:58:06.137" v="571" actId="1076"/>
          <ac:spMkLst>
            <pc:docMk/>
            <pc:sldMk cId="0" sldId="261"/>
            <ac:spMk id="6" creationId="{9785272C-AE9B-DBE4-FE9B-904E93CD928D}"/>
          </ac:spMkLst>
        </pc:spChg>
        <pc:spChg chg="add mod">
          <ac:chgData name="Mehri Çörtük (student)" userId="4adcfb6a-de83-4fec-b26d-9ed2f445a695" providerId="ADAL" clId="{F37AAC2C-BB1F-4DC2-A007-0E661507FE48}" dt="2025-05-28T12:58:34.927" v="583" actId="1076"/>
          <ac:spMkLst>
            <pc:docMk/>
            <pc:sldMk cId="0" sldId="261"/>
            <ac:spMk id="8" creationId="{22E382B4-B6DA-298C-EC97-0B627ABED0D1}"/>
          </ac:spMkLst>
        </pc:spChg>
        <pc:picChg chg="add mod modCrop">
          <ac:chgData name="Mehri Çörtük (student)" userId="4adcfb6a-de83-4fec-b26d-9ed2f445a695" providerId="ADAL" clId="{F37AAC2C-BB1F-4DC2-A007-0E661507FE48}" dt="2025-05-28T12:59:13.238" v="591" actId="1076"/>
          <ac:picMkLst>
            <pc:docMk/>
            <pc:sldMk cId="0" sldId="261"/>
            <ac:picMk id="4" creationId="{FF36D96E-8C6A-2DD4-66EE-F4D54FECC1FE}"/>
          </ac:picMkLst>
        </pc:picChg>
        <pc:picChg chg="add mod modCrop">
          <ac:chgData name="Mehri Çörtük (student)" userId="4adcfb6a-de83-4fec-b26d-9ed2f445a695" providerId="ADAL" clId="{F37AAC2C-BB1F-4DC2-A007-0E661507FE48}" dt="2025-05-29T11:13:51.877" v="1107" actId="1076"/>
          <ac:picMkLst>
            <pc:docMk/>
            <pc:sldMk cId="0" sldId="261"/>
            <ac:picMk id="7" creationId="{8AAE06BA-0ECA-C33B-048F-8221C5B43090}"/>
          </ac:picMkLst>
        </pc:picChg>
        <pc:picChg chg="add mod">
          <ac:chgData name="Mehri Çörtük (student)" userId="4adcfb6a-de83-4fec-b26d-9ed2f445a695" providerId="ADAL" clId="{F37AAC2C-BB1F-4DC2-A007-0E661507FE48}" dt="2025-05-29T11:14:42.273" v="1110" actId="1076"/>
          <ac:picMkLst>
            <pc:docMk/>
            <pc:sldMk cId="0" sldId="261"/>
            <ac:picMk id="9" creationId="{504C6CB2-B8F2-176F-E8DC-618D1396E428}"/>
          </ac:picMkLst>
        </pc:picChg>
        <pc:picChg chg="add mod">
          <ac:chgData name="Mehri Çörtük (student)" userId="4adcfb6a-de83-4fec-b26d-9ed2f445a695" providerId="ADAL" clId="{F37AAC2C-BB1F-4DC2-A007-0E661507FE48}" dt="2025-05-28T12:59:19.655" v="596" actId="1076"/>
          <ac:picMkLst>
            <pc:docMk/>
            <pc:sldMk cId="0" sldId="261"/>
            <ac:picMk id="11" creationId="{3B268557-D9B5-1F5C-3E53-82896F0D8FB9}"/>
          </ac:picMkLst>
        </pc:picChg>
        <pc:picChg chg="add mod">
          <ac:chgData name="Mehri Çörtük (student)" userId="4adcfb6a-de83-4fec-b26d-9ed2f445a695" providerId="ADAL" clId="{F37AAC2C-BB1F-4DC2-A007-0E661507FE48}" dt="2025-05-28T12:59:25.838" v="600" actId="688"/>
          <ac:picMkLst>
            <pc:docMk/>
            <pc:sldMk cId="0" sldId="261"/>
            <ac:picMk id="12" creationId="{AC3A8D6A-2BF0-0ABF-1375-847D55C43198}"/>
          </ac:picMkLst>
        </pc:picChg>
        <pc:picChg chg="add mod">
          <ac:chgData name="Mehri Çörtük (student)" userId="4adcfb6a-de83-4fec-b26d-9ed2f445a695" providerId="ADAL" clId="{F37AAC2C-BB1F-4DC2-A007-0E661507FE48}" dt="2025-05-28T12:59:34.606" v="604" actId="1076"/>
          <ac:picMkLst>
            <pc:docMk/>
            <pc:sldMk cId="0" sldId="261"/>
            <ac:picMk id="13" creationId="{8E788942-02CA-4C7F-B141-95839A869641}"/>
          </ac:picMkLst>
        </pc:picChg>
        <pc:picChg chg="add mod">
          <ac:chgData name="Mehri Çörtük (student)" userId="4adcfb6a-de83-4fec-b26d-9ed2f445a695" providerId="ADAL" clId="{F37AAC2C-BB1F-4DC2-A007-0E661507FE48}" dt="2025-05-28T12:59:45.767" v="609" actId="1076"/>
          <ac:picMkLst>
            <pc:docMk/>
            <pc:sldMk cId="0" sldId="261"/>
            <ac:picMk id="14" creationId="{97CA7ABC-5B09-CE31-5A46-05C9EE266D2C}"/>
          </ac:picMkLst>
        </pc:picChg>
        <pc:picChg chg="add mod">
          <ac:chgData name="Mehri Çörtük (student)" userId="4adcfb6a-de83-4fec-b26d-9ed2f445a695" providerId="ADAL" clId="{F37AAC2C-BB1F-4DC2-A007-0E661507FE48}" dt="2025-05-29T11:13:59.500" v="1109" actId="1076"/>
          <ac:picMkLst>
            <pc:docMk/>
            <pc:sldMk cId="0" sldId="261"/>
            <ac:picMk id="15" creationId="{871F93F7-58C6-7966-182C-3A9BBEA327F2}"/>
          </ac:picMkLst>
        </pc:picChg>
      </pc:sldChg>
      <pc:sldChg chg="addSp modSp mod modTransition modNotesTx">
        <pc:chgData name="Mehri Çörtük (student)" userId="4adcfb6a-de83-4fec-b26d-9ed2f445a695" providerId="ADAL" clId="{F37AAC2C-BB1F-4DC2-A007-0E661507FE48}" dt="2025-05-29T17:07:50.205" v="5438" actId="20577"/>
        <pc:sldMkLst>
          <pc:docMk/>
          <pc:sldMk cId="0" sldId="262"/>
        </pc:sldMkLst>
        <pc:spChg chg="mod">
          <ac:chgData name="Mehri Çörtük (student)" userId="4adcfb6a-de83-4fec-b26d-9ed2f445a695" providerId="ADAL" clId="{F37AAC2C-BB1F-4DC2-A007-0E661507FE48}" dt="2025-05-28T12:20:06.812" v="299" actId="20577"/>
          <ac:spMkLst>
            <pc:docMk/>
            <pc:sldMk cId="0" sldId="262"/>
            <ac:spMk id="2" creationId="{3FA68EB9-E998-00BF-CCD4-AD24EDC8C8ED}"/>
          </ac:spMkLst>
        </pc:spChg>
        <pc:spChg chg="mod">
          <ac:chgData name="Mehri Çörtük (student)" userId="4adcfb6a-de83-4fec-b26d-9ed2f445a695" providerId="ADAL" clId="{F37AAC2C-BB1F-4DC2-A007-0E661507FE48}" dt="2025-05-29T14:40:31.549" v="4117" actId="20577"/>
          <ac:spMkLst>
            <pc:docMk/>
            <pc:sldMk cId="0" sldId="262"/>
            <ac:spMk id="3" creationId="{84CD3F86-C8DC-95F9-3FFF-8261E40480E6}"/>
          </ac:spMkLst>
        </pc:spChg>
        <pc:spChg chg="add mod">
          <ac:chgData name="Mehri Çörtük (student)" userId="4adcfb6a-de83-4fec-b26d-9ed2f445a695" providerId="ADAL" clId="{F37AAC2C-BB1F-4DC2-A007-0E661507FE48}" dt="2025-05-29T14:40:15.396" v="4115" actId="14100"/>
          <ac:spMkLst>
            <pc:docMk/>
            <pc:sldMk cId="0" sldId="262"/>
            <ac:spMk id="7" creationId="{63974472-9497-E019-5FDD-A7E548A7E063}"/>
          </ac:spMkLst>
        </pc:spChg>
        <pc:picChg chg="add mod modCrop">
          <ac:chgData name="Mehri Çörtük (student)" userId="4adcfb6a-de83-4fec-b26d-9ed2f445a695" providerId="ADAL" clId="{F37AAC2C-BB1F-4DC2-A007-0E661507FE48}" dt="2025-05-29T14:41:53.336" v="4131" actId="1076"/>
          <ac:picMkLst>
            <pc:docMk/>
            <pc:sldMk cId="0" sldId="262"/>
            <ac:picMk id="8" creationId="{41B8A727-074E-847C-FD96-41F1E0C9AF97}"/>
          </ac:picMkLst>
        </pc:picChg>
      </pc:sldChg>
      <pc:sldChg chg="addSp modSp mod modTransition modNotesTx">
        <pc:chgData name="Mehri Çörtük (student)" userId="4adcfb6a-de83-4fec-b26d-9ed2f445a695" providerId="ADAL" clId="{F37AAC2C-BB1F-4DC2-A007-0E661507FE48}" dt="2025-05-29T17:08:48.991" v="5490" actId="20577"/>
        <pc:sldMkLst>
          <pc:docMk/>
          <pc:sldMk cId="0" sldId="263"/>
        </pc:sldMkLst>
        <pc:spChg chg="mod">
          <ac:chgData name="Mehri Çörtük (student)" userId="4adcfb6a-de83-4fec-b26d-9ed2f445a695" providerId="ADAL" clId="{F37AAC2C-BB1F-4DC2-A007-0E661507FE48}" dt="2025-05-28T12:19:56.722" v="296" actId="20577"/>
          <ac:spMkLst>
            <pc:docMk/>
            <pc:sldMk cId="0" sldId="263"/>
            <ac:spMk id="2" creationId="{1F024A78-BB3F-4370-F078-818C27FFAAE9}"/>
          </ac:spMkLst>
        </pc:spChg>
        <pc:spChg chg="mod">
          <ac:chgData name="Mehri Çörtük (student)" userId="4adcfb6a-de83-4fec-b26d-9ed2f445a695" providerId="ADAL" clId="{F37AAC2C-BB1F-4DC2-A007-0E661507FE48}" dt="2025-05-28T12:59:52.140" v="610" actId="1076"/>
          <ac:spMkLst>
            <pc:docMk/>
            <pc:sldMk cId="0" sldId="263"/>
            <ac:spMk id="3" creationId="{46752BFC-7815-F448-F5ED-9C5E3C4BBCC1}"/>
          </ac:spMkLst>
        </pc:spChg>
        <pc:spChg chg="add mod">
          <ac:chgData name="Mehri Çörtük (student)" userId="4adcfb6a-de83-4fec-b26d-9ed2f445a695" providerId="ADAL" clId="{F37AAC2C-BB1F-4DC2-A007-0E661507FE48}" dt="2025-05-29T14:00:40.102" v="2669" actId="20577"/>
          <ac:spMkLst>
            <pc:docMk/>
            <pc:sldMk cId="0" sldId="263"/>
            <ac:spMk id="11" creationId="{FD82AC83-1E83-E156-31FB-1A049F42F0F0}"/>
          </ac:spMkLst>
        </pc:spChg>
        <pc:picChg chg="add mod modCrop">
          <ac:chgData name="Mehri Çörtük (student)" userId="4adcfb6a-de83-4fec-b26d-9ed2f445a695" providerId="ADAL" clId="{F37AAC2C-BB1F-4DC2-A007-0E661507FE48}" dt="2025-05-28T13:00:24.072" v="620" actId="1076"/>
          <ac:picMkLst>
            <pc:docMk/>
            <pc:sldMk cId="0" sldId="263"/>
            <ac:picMk id="4" creationId="{BC50B406-E1C8-F462-BF18-6E9444266E3E}"/>
          </ac:picMkLst>
        </pc:picChg>
        <pc:picChg chg="add mod">
          <ac:chgData name="Mehri Çörtük (student)" userId="4adcfb6a-de83-4fec-b26d-9ed2f445a695" providerId="ADAL" clId="{F37AAC2C-BB1F-4DC2-A007-0E661507FE48}" dt="2025-05-28T13:00:28.713" v="624" actId="1076"/>
          <ac:picMkLst>
            <pc:docMk/>
            <pc:sldMk cId="0" sldId="263"/>
            <ac:picMk id="5" creationId="{A2C7F88B-6F5F-9934-1B7D-212DF9C0CA0A}"/>
          </ac:picMkLst>
        </pc:picChg>
        <pc:picChg chg="add mod">
          <ac:chgData name="Mehri Çörtük (student)" userId="4adcfb6a-de83-4fec-b26d-9ed2f445a695" providerId="ADAL" clId="{F37AAC2C-BB1F-4DC2-A007-0E661507FE48}" dt="2025-05-29T13:37:52.473" v="2394" actId="1076"/>
          <ac:picMkLst>
            <pc:docMk/>
            <pc:sldMk cId="0" sldId="263"/>
            <ac:picMk id="6" creationId="{167CD3EC-33BE-DC8D-4D58-CE77A290D2AE}"/>
          </ac:picMkLst>
        </pc:picChg>
        <pc:picChg chg="add mod">
          <ac:chgData name="Mehri Çörtük (student)" userId="4adcfb6a-de83-4fec-b26d-9ed2f445a695" providerId="ADAL" clId="{F37AAC2C-BB1F-4DC2-A007-0E661507FE48}" dt="2025-05-29T13:38:28.240" v="2400" actId="1076"/>
          <ac:picMkLst>
            <pc:docMk/>
            <pc:sldMk cId="0" sldId="263"/>
            <ac:picMk id="7" creationId="{35147509-CE55-0551-6936-A6662100F058}"/>
          </ac:picMkLst>
        </pc:picChg>
        <pc:picChg chg="add mod">
          <ac:chgData name="Mehri Çörtük (student)" userId="4adcfb6a-de83-4fec-b26d-9ed2f445a695" providerId="ADAL" clId="{F37AAC2C-BB1F-4DC2-A007-0E661507FE48}" dt="2025-05-29T13:38:44.677" v="2403" actId="1076"/>
          <ac:picMkLst>
            <pc:docMk/>
            <pc:sldMk cId="0" sldId="263"/>
            <ac:picMk id="8" creationId="{170E8F43-9689-627D-3F71-239FDE2554B3}"/>
          </ac:picMkLst>
        </pc:picChg>
        <pc:picChg chg="add mod">
          <ac:chgData name="Mehri Çörtük (student)" userId="4adcfb6a-de83-4fec-b26d-9ed2f445a695" providerId="ADAL" clId="{F37AAC2C-BB1F-4DC2-A007-0E661507FE48}" dt="2025-05-29T13:38:50.736" v="2405" actId="1076"/>
          <ac:picMkLst>
            <pc:docMk/>
            <pc:sldMk cId="0" sldId="263"/>
            <ac:picMk id="9" creationId="{D819BAB5-9B90-569B-7159-5D3D98CE043B}"/>
          </ac:picMkLst>
        </pc:picChg>
        <pc:picChg chg="add mod">
          <ac:chgData name="Mehri Çörtük (student)" userId="4adcfb6a-de83-4fec-b26d-9ed2f445a695" providerId="ADAL" clId="{F37AAC2C-BB1F-4DC2-A007-0E661507FE48}" dt="2025-05-29T13:39:06.386" v="2411" actId="1076"/>
          <ac:picMkLst>
            <pc:docMk/>
            <pc:sldMk cId="0" sldId="263"/>
            <ac:picMk id="10" creationId="{4C36733A-6E37-9146-AA0E-F7B7979771D1}"/>
          </ac:picMkLst>
        </pc:picChg>
      </pc:sldChg>
      <pc:sldChg chg="addSp modSp mod modTransition modNotesTx">
        <pc:chgData name="Mehri Çörtük (student)" userId="4adcfb6a-de83-4fec-b26d-9ed2f445a695" providerId="ADAL" clId="{F37AAC2C-BB1F-4DC2-A007-0E661507FE48}" dt="2025-06-02T10:39:37.641" v="5602" actId="20577"/>
        <pc:sldMkLst>
          <pc:docMk/>
          <pc:sldMk cId="0" sldId="264"/>
        </pc:sldMkLst>
        <pc:spChg chg="mod">
          <ac:chgData name="Mehri Çörtük (student)" userId="4adcfb6a-de83-4fec-b26d-9ed2f445a695" providerId="ADAL" clId="{F37AAC2C-BB1F-4DC2-A007-0E661507FE48}" dt="2025-05-28T12:19:53.687" v="295" actId="20577"/>
          <ac:spMkLst>
            <pc:docMk/>
            <pc:sldMk cId="0" sldId="264"/>
            <ac:spMk id="2" creationId="{355BEA4F-B90E-FC73-D703-3DC438ACC726}"/>
          </ac:spMkLst>
        </pc:spChg>
        <pc:spChg chg="mod">
          <ac:chgData name="Mehri Çörtük (student)" userId="4adcfb6a-de83-4fec-b26d-9ed2f445a695" providerId="ADAL" clId="{F37AAC2C-BB1F-4DC2-A007-0E661507FE48}" dt="2025-05-29T14:14:53.938" v="3292" actId="1076"/>
          <ac:spMkLst>
            <pc:docMk/>
            <pc:sldMk cId="0" sldId="264"/>
            <ac:spMk id="3" creationId="{F5036188-EB25-753F-A5E4-D8A3D7CDDB11}"/>
          </ac:spMkLst>
        </pc:spChg>
        <pc:spChg chg="add mod">
          <ac:chgData name="Mehri Çörtük (student)" userId="4adcfb6a-de83-4fec-b26d-9ed2f445a695" providerId="ADAL" clId="{F37AAC2C-BB1F-4DC2-A007-0E661507FE48}" dt="2025-05-29T14:14:51.482" v="3291" actId="1076"/>
          <ac:spMkLst>
            <pc:docMk/>
            <pc:sldMk cId="0" sldId="264"/>
            <ac:spMk id="4" creationId="{AE9621D6-C28A-776E-AE6A-007A8F877AC7}"/>
          </ac:spMkLst>
        </pc:spChg>
        <pc:spChg chg="add mod">
          <ac:chgData name="Mehri Çörtük (student)" userId="4adcfb6a-de83-4fec-b26d-9ed2f445a695" providerId="ADAL" clId="{F37AAC2C-BB1F-4DC2-A007-0E661507FE48}" dt="2025-05-29T14:53:27.619" v="4245" actId="20577"/>
          <ac:spMkLst>
            <pc:docMk/>
            <pc:sldMk cId="0" sldId="264"/>
            <ac:spMk id="5" creationId="{B6B5D4A8-26E5-579E-B3FC-EE8D552F00B8}"/>
          </ac:spMkLst>
        </pc:spChg>
        <pc:picChg chg="add mod">
          <ac:chgData name="Mehri Çörtük (student)" userId="4adcfb6a-de83-4fec-b26d-9ed2f445a695" providerId="ADAL" clId="{F37AAC2C-BB1F-4DC2-A007-0E661507FE48}" dt="2025-05-29T14:13:58.131" v="3270" actId="1076"/>
          <ac:picMkLst>
            <pc:docMk/>
            <pc:sldMk cId="0" sldId="264"/>
            <ac:picMk id="6" creationId="{7AC65EAB-510F-1331-FEDA-188C66D84570}"/>
          </ac:picMkLst>
        </pc:picChg>
        <pc:picChg chg="add mod">
          <ac:chgData name="Mehri Çörtük (student)" userId="4adcfb6a-de83-4fec-b26d-9ed2f445a695" providerId="ADAL" clId="{F37AAC2C-BB1F-4DC2-A007-0E661507FE48}" dt="2025-05-29T13:43:39.929" v="2610" actId="1076"/>
          <ac:picMkLst>
            <pc:docMk/>
            <pc:sldMk cId="0" sldId="264"/>
            <ac:picMk id="7" creationId="{A4E7370A-D71A-D191-F1B7-F5DD9C28E800}"/>
          </ac:picMkLst>
        </pc:picChg>
        <pc:picChg chg="add mod">
          <ac:chgData name="Mehri Çörtük (student)" userId="4adcfb6a-de83-4fec-b26d-9ed2f445a695" providerId="ADAL" clId="{F37AAC2C-BB1F-4DC2-A007-0E661507FE48}" dt="2025-05-29T13:43:53.849" v="2616" actId="1076"/>
          <ac:picMkLst>
            <pc:docMk/>
            <pc:sldMk cId="0" sldId="264"/>
            <ac:picMk id="8" creationId="{FA38A9FB-E41F-7549-2AEE-DF6052DEE967}"/>
          </ac:picMkLst>
        </pc:picChg>
        <pc:picChg chg="add mod">
          <ac:chgData name="Mehri Çörtük (student)" userId="4adcfb6a-de83-4fec-b26d-9ed2f445a695" providerId="ADAL" clId="{F37AAC2C-BB1F-4DC2-A007-0E661507FE48}" dt="2025-05-29T13:44:07.380" v="2623" actId="1076"/>
          <ac:picMkLst>
            <pc:docMk/>
            <pc:sldMk cId="0" sldId="264"/>
            <ac:picMk id="9" creationId="{FE0EB607-83F2-F78D-9ECC-24F2250E6212}"/>
          </ac:picMkLst>
        </pc:picChg>
        <pc:picChg chg="add mod">
          <ac:chgData name="Mehri Çörtük (student)" userId="4adcfb6a-de83-4fec-b26d-9ed2f445a695" providerId="ADAL" clId="{F37AAC2C-BB1F-4DC2-A007-0E661507FE48}" dt="2025-05-29T13:44:14.198" v="2625" actId="1076"/>
          <ac:picMkLst>
            <pc:docMk/>
            <pc:sldMk cId="0" sldId="264"/>
            <ac:picMk id="10" creationId="{889CE18C-E850-414A-1D77-528792F0CB29}"/>
          </ac:picMkLst>
        </pc:picChg>
        <pc:picChg chg="add mod">
          <ac:chgData name="Mehri Çörtük (student)" userId="4adcfb6a-de83-4fec-b26d-9ed2f445a695" providerId="ADAL" clId="{F37AAC2C-BB1F-4DC2-A007-0E661507FE48}" dt="2025-05-29T13:44:20.407" v="2630" actId="1076"/>
          <ac:picMkLst>
            <pc:docMk/>
            <pc:sldMk cId="0" sldId="264"/>
            <ac:picMk id="11" creationId="{6F4C84FF-EE71-1E1B-600E-E779BC84B7F9}"/>
          </ac:picMkLst>
        </pc:picChg>
        <pc:picChg chg="add mod">
          <ac:chgData name="Mehri Çörtük (student)" userId="4adcfb6a-de83-4fec-b26d-9ed2f445a695" providerId="ADAL" clId="{F37AAC2C-BB1F-4DC2-A007-0E661507FE48}" dt="2025-05-29T13:44:27.474" v="2634" actId="1076"/>
          <ac:picMkLst>
            <pc:docMk/>
            <pc:sldMk cId="0" sldId="264"/>
            <ac:picMk id="12" creationId="{91C0303A-DFA3-37DC-596D-330FA4C3CA3D}"/>
          </ac:picMkLst>
        </pc:picChg>
        <pc:picChg chg="add mod">
          <ac:chgData name="Mehri Çörtük (student)" userId="4adcfb6a-de83-4fec-b26d-9ed2f445a695" providerId="ADAL" clId="{F37AAC2C-BB1F-4DC2-A007-0E661507FE48}" dt="2025-05-29T13:44:34.590" v="2636" actId="1076"/>
          <ac:picMkLst>
            <pc:docMk/>
            <pc:sldMk cId="0" sldId="264"/>
            <ac:picMk id="13" creationId="{E774B16F-9017-02CF-45AE-33D2315BB781}"/>
          </ac:picMkLst>
        </pc:picChg>
        <pc:picChg chg="add mod">
          <ac:chgData name="Mehri Çörtük (student)" userId="4adcfb6a-de83-4fec-b26d-9ed2f445a695" providerId="ADAL" clId="{F37AAC2C-BB1F-4DC2-A007-0E661507FE48}" dt="2025-05-29T13:44:46.709" v="2643" actId="688"/>
          <ac:picMkLst>
            <pc:docMk/>
            <pc:sldMk cId="0" sldId="264"/>
            <ac:picMk id="14" creationId="{92325612-384C-F9AC-7FB4-B96971868C5A}"/>
          </ac:picMkLst>
        </pc:picChg>
        <pc:picChg chg="add mod">
          <ac:chgData name="Mehri Çörtük (student)" userId="4adcfb6a-de83-4fec-b26d-9ed2f445a695" providerId="ADAL" clId="{F37AAC2C-BB1F-4DC2-A007-0E661507FE48}" dt="2025-05-29T14:14:53.938" v="3292" actId="1076"/>
          <ac:picMkLst>
            <pc:docMk/>
            <pc:sldMk cId="0" sldId="264"/>
            <ac:picMk id="17" creationId="{F0C52973-D151-2F20-DCF1-5DE5BE1559C0}"/>
          </ac:picMkLst>
        </pc:picChg>
        <pc:picChg chg="add mod">
          <ac:chgData name="Mehri Çörtük (student)" userId="4adcfb6a-de83-4fec-b26d-9ed2f445a695" providerId="ADAL" clId="{F37AAC2C-BB1F-4DC2-A007-0E661507FE48}" dt="2025-05-29T14:14:51.482" v="3291" actId="1076"/>
          <ac:picMkLst>
            <pc:docMk/>
            <pc:sldMk cId="0" sldId="264"/>
            <ac:picMk id="18" creationId="{991D8302-5CBD-1960-07AF-26D009A36708}"/>
          </ac:picMkLst>
        </pc:picChg>
        <pc:picChg chg="add mod">
          <ac:chgData name="Mehri Çörtük (student)" userId="4adcfb6a-de83-4fec-b26d-9ed2f445a695" providerId="ADAL" clId="{F37AAC2C-BB1F-4DC2-A007-0E661507FE48}" dt="2025-05-29T14:14:49.213" v="3290" actId="1076"/>
          <ac:picMkLst>
            <pc:docMk/>
            <pc:sldMk cId="0" sldId="264"/>
            <ac:picMk id="19" creationId="{C8EDF59B-87D7-3901-B799-01DC77823237}"/>
          </ac:picMkLst>
        </pc:picChg>
      </pc:sldChg>
      <pc:sldChg chg="addSp delSp modSp mod modTransition">
        <pc:chgData name="Mehri Çörtük (student)" userId="4adcfb6a-de83-4fec-b26d-9ed2f445a695" providerId="ADAL" clId="{F37AAC2C-BB1F-4DC2-A007-0E661507FE48}" dt="2025-05-29T16:20:52.023" v="4798" actId="1036"/>
        <pc:sldMkLst>
          <pc:docMk/>
          <pc:sldMk cId="0" sldId="271"/>
        </pc:sldMkLst>
        <pc:spChg chg="mod ord">
          <ac:chgData name="Mehri Çörtük (student)" userId="4adcfb6a-de83-4fec-b26d-9ed2f445a695" providerId="ADAL" clId="{F37AAC2C-BB1F-4DC2-A007-0E661507FE48}" dt="2025-05-29T16:20:38.654" v="4787" actId="20577"/>
          <ac:spMkLst>
            <pc:docMk/>
            <pc:sldMk cId="0" sldId="271"/>
            <ac:spMk id="2" creationId="{0D24DA30-2C8D-61B2-411A-03979EBC7136}"/>
          </ac:spMkLst>
        </pc:spChg>
        <pc:spChg chg="add mod ord">
          <ac:chgData name="Mehri Çörtük (student)" userId="4adcfb6a-de83-4fec-b26d-9ed2f445a695" providerId="ADAL" clId="{F37AAC2C-BB1F-4DC2-A007-0E661507FE48}" dt="2025-05-29T11:11:15.955" v="1075" actId="14100"/>
          <ac:spMkLst>
            <pc:docMk/>
            <pc:sldMk cId="0" sldId="271"/>
            <ac:spMk id="17" creationId="{2BDBC1BE-1C17-A90D-01AB-6F15DA39CAD6}"/>
          </ac:spMkLst>
        </pc:spChg>
        <pc:spChg chg="add mod">
          <ac:chgData name="Mehri Çörtük (student)" userId="4adcfb6a-de83-4fec-b26d-9ed2f445a695" providerId="ADAL" clId="{F37AAC2C-BB1F-4DC2-A007-0E661507FE48}" dt="2025-05-29T16:20:52.023" v="4798" actId="1036"/>
          <ac:spMkLst>
            <pc:docMk/>
            <pc:sldMk cId="0" sldId="271"/>
            <ac:spMk id="26" creationId="{3D244C66-159B-9B4F-23CF-ED7FEABEBF68}"/>
          </ac:spMkLst>
        </pc:spChg>
        <pc:picChg chg="mod">
          <ac:chgData name="Mehri Çörtük (student)" userId="4adcfb6a-de83-4fec-b26d-9ed2f445a695" providerId="ADAL" clId="{F37AAC2C-BB1F-4DC2-A007-0E661507FE48}" dt="2025-05-29T11:03:05.119" v="626" actId="1076"/>
          <ac:picMkLst>
            <pc:docMk/>
            <pc:sldMk cId="0" sldId="271"/>
            <ac:picMk id="3" creationId="{BEBC909E-D149-EBD3-EF25-024955C99846}"/>
          </ac:picMkLst>
        </pc:picChg>
        <pc:picChg chg="add mod">
          <ac:chgData name="Mehri Çörtük (student)" userId="4adcfb6a-de83-4fec-b26d-9ed2f445a695" providerId="ADAL" clId="{F37AAC2C-BB1F-4DC2-A007-0E661507FE48}" dt="2025-05-28T12:47:05.327" v="352" actId="1076"/>
          <ac:picMkLst>
            <pc:docMk/>
            <pc:sldMk cId="0" sldId="271"/>
            <ac:picMk id="5" creationId="{3235CDF4-E112-EDA6-E674-28A4385FF335}"/>
          </ac:picMkLst>
        </pc:picChg>
        <pc:picChg chg="add mod ord">
          <ac:chgData name="Mehri Çörtük (student)" userId="4adcfb6a-de83-4fec-b26d-9ed2f445a695" providerId="ADAL" clId="{F37AAC2C-BB1F-4DC2-A007-0E661507FE48}" dt="2025-05-28T12:46:08.998" v="334" actId="167"/>
          <ac:picMkLst>
            <pc:docMk/>
            <pc:sldMk cId="0" sldId="271"/>
            <ac:picMk id="6" creationId="{110488A2-74D8-CDB0-CBDF-158A55CB0829}"/>
          </ac:picMkLst>
        </pc:picChg>
        <pc:picChg chg="add mod">
          <ac:chgData name="Mehri Çörtük (student)" userId="4adcfb6a-de83-4fec-b26d-9ed2f445a695" providerId="ADAL" clId="{F37AAC2C-BB1F-4DC2-A007-0E661507FE48}" dt="2025-05-28T12:50:35.542" v="443" actId="1076"/>
          <ac:picMkLst>
            <pc:docMk/>
            <pc:sldMk cId="0" sldId="271"/>
            <ac:picMk id="7" creationId="{DC427099-159C-48D6-0C5E-A5E6185330C0}"/>
          </ac:picMkLst>
        </pc:picChg>
        <pc:picChg chg="add mod">
          <ac:chgData name="Mehri Çörtük (student)" userId="4adcfb6a-de83-4fec-b26d-9ed2f445a695" providerId="ADAL" clId="{F37AAC2C-BB1F-4DC2-A007-0E661507FE48}" dt="2025-05-28T12:49:47.830" v="427" actId="1076"/>
          <ac:picMkLst>
            <pc:docMk/>
            <pc:sldMk cId="0" sldId="271"/>
            <ac:picMk id="8" creationId="{77531E57-341A-62C7-6EF5-1B3A34B0B99B}"/>
          </ac:picMkLst>
        </pc:picChg>
        <pc:picChg chg="add mod modCrop">
          <ac:chgData name="Mehri Çörtük (student)" userId="4adcfb6a-de83-4fec-b26d-9ed2f445a695" providerId="ADAL" clId="{F37AAC2C-BB1F-4DC2-A007-0E661507FE48}" dt="2025-05-28T12:47:46.913" v="371" actId="732"/>
          <ac:picMkLst>
            <pc:docMk/>
            <pc:sldMk cId="0" sldId="271"/>
            <ac:picMk id="9" creationId="{D42B90B0-3AC1-5076-894C-652580BD5D55}"/>
          </ac:picMkLst>
        </pc:picChg>
        <pc:picChg chg="add mod modCrop">
          <ac:chgData name="Mehri Çörtük (student)" userId="4adcfb6a-de83-4fec-b26d-9ed2f445a695" providerId="ADAL" clId="{F37AAC2C-BB1F-4DC2-A007-0E661507FE48}" dt="2025-05-28T12:49:41.932" v="425" actId="688"/>
          <ac:picMkLst>
            <pc:docMk/>
            <pc:sldMk cId="0" sldId="271"/>
            <ac:picMk id="10" creationId="{8CE6F45B-AFDD-5A6C-F0DB-0249B1476FA5}"/>
          </ac:picMkLst>
        </pc:picChg>
        <pc:picChg chg="add mod">
          <ac:chgData name="Mehri Çörtük (student)" userId="4adcfb6a-de83-4fec-b26d-9ed2f445a695" providerId="ADAL" clId="{F37AAC2C-BB1F-4DC2-A007-0E661507FE48}" dt="2025-05-28T12:48:04.801" v="378" actId="1076"/>
          <ac:picMkLst>
            <pc:docMk/>
            <pc:sldMk cId="0" sldId="271"/>
            <ac:picMk id="11" creationId="{BA919ED3-2939-0402-EE08-8A9806AE0299}"/>
          </ac:picMkLst>
        </pc:picChg>
        <pc:picChg chg="add mod">
          <ac:chgData name="Mehri Çörtük (student)" userId="4adcfb6a-de83-4fec-b26d-9ed2f445a695" providerId="ADAL" clId="{F37AAC2C-BB1F-4DC2-A007-0E661507FE48}" dt="2025-05-28T12:49:18.324" v="412" actId="1076"/>
          <ac:picMkLst>
            <pc:docMk/>
            <pc:sldMk cId="0" sldId="271"/>
            <ac:picMk id="12" creationId="{26C3880D-806B-B374-FD9A-D1B5005C0D57}"/>
          </ac:picMkLst>
        </pc:picChg>
        <pc:picChg chg="add mod modCrop">
          <ac:chgData name="Mehri Çörtük (student)" userId="4adcfb6a-de83-4fec-b26d-9ed2f445a695" providerId="ADAL" clId="{F37AAC2C-BB1F-4DC2-A007-0E661507FE48}" dt="2025-05-28T12:49:43.775" v="426" actId="1076"/>
          <ac:picMkLst>
            <pc:docMk/>
            <pc:sldMk cId="0" sldId="271"/>
            <ac:picMk id="13" creationId="{54A6EC55-F1E2-3A46-C987-5BE62C73CC5B}"/>
          </ac:picMkLst>
        </pc:picChg>
        <pc:picChg chg="add mod modCrop">
          <ac:chgData name="Mehri Çörtük (student)" userId="4adcfb6a-de83-4fec-b26d-9ed2f445a695" providerId="ADAL" clId="{F37AAC2C-BB1F-4DC2-A007-0E661507FE48}" dt="2025-05-28T12:49:06.170" v="406" actId="1076"/>
          <ac:picMkLst>
            <pc:docMk/>
            <pc:sldMk cId="0" sldId="271"/>
            <ac:picMk id="14" creationId="{B4EF8CDB-D89C-57B9-C1B3-3A5FEE496D08}"/>
          </ac:picMkLst>
        </pc:picChg>
        <pc:picChg chg="add mod modCrop">
          <ac:chgData name="Mehri Çörtük (student)" userId="4adcfb6a-de83-4fec-b26d-9ed2f445a695" providerId="ADAL" clId="{F37AAC2C-BB1F-4DC2-A007-0E661507FE48}" dt="2025-05-28T12:49:05.174" v="405" actId="1076"/>
          <ac:picMkLst>
            <pc:docMk/>
            <pc:sldMk cId="0" sldId="271"/>
            <ac:picMk id="15" creationId="{CA02B8D4-9A13-F0A6-F779-CEA330076791}"/>
          </ac:picMkLst>
        </pc:picChg>
        <pc:picChg chg="add mod ord">
          <ac:chgData name="Mehri Çörtük (student)" userId="4adcfb6a-de83-4fec-b26d-9ed2f445a695" providerId="ADAL" clId="{F37AAC2C-BB1F-4DC2-A007-0E661507FE48}" dt="2025-05-28T12:49:38.611" v="422" actId="688"/>
          <ac:picMkLst>
            <pc:docMk/>
            <pc:sldMk cId="0" sldId="271"/>
            <ac:picMk id="16" creationId="{B19A41B3-5F19-713B-6B65-9F275EF88D4E}"/>
          </ac:picMkLst>
        </pc:picChg>
        <pc:picChg chg="add mod ord modCrop">
          <ac:chgData name="Mehri Çörtük (student)" userId="4adcfb6a-de83-4fec-b26d-9ed2f445a695" providerId="ADAL" clId="{F37AAC2C-BB1F-4DC2-A007-0E661507FE48}" dt="2025-05-28T12:50:36.753" v="444" actId="1076"/>
          <ac:picMkLst>
            <pc:docMk/>
            <pc:sldMk cId="0" sldId="271"/>
            <ac:picMk id="18" creationId="{BD33CC1F-A1E1-438B-E521-E657A6C6D40B}"/>
          </ac:picMkLst>
        </pc:picChg>
        <pc:picChg chg="add mod">
          <ac:chgData name="Mehri Çörtük (student)" userId="4adcfb6a-de83-4fec-b26d-9ed2f445a695" providerId="ADAL" clId="{F37AAC2C-BB1F-4DC2-A007-0E661507FE48}" dt="2025-05-28T12:50:58.312" v="447" actId="1076"/>
          <ac:picMkLst>
            <pc:docMk/>
            <pc:sldMk cId="0" sldId="271"/>
            <ac:picMk id="20" creationId="{E07A6F0F-04FF-1A47-490F-E50F23C656D1}"/>
          </ac:picMkLst>
        </pc:picChg>
        <pc:picChg chg="add mod modCrop">
          <ac:chgData name="Mehri Çörtük (student)" userId="4adcfb6a-de83-4fec-b26d-9ed2f445a695" providerId="ADAL" clId="{F37AAC2C-BB1F-4DC2-A007-0E661507FE48}" dt="2025-05-28T12:51:25.281" v="462" actId="1076"/>
          <ac:picMkLst>
            <pc:docMk/>
            <pc:sldMk cId="0" sldId="271"/>
            <ac:picMk id="21" creationId="{062E1166-7FB5-4A6F-C702-D4DE7D055298}"/>
          </ac:picMkLst>
        </pc:picChg>
        <pc:picChg chg="add mod">
          <ac:chgData name="Mehri Çörtük (student)" userId="4adcfb6a-de83-4fec-b26d-9ed2f445a695" providerId="ADAL" clId="{F37AAC2C-BB1F-4DC2-A007-0E661507FE48}" dt="2025-05-28T12:51:28.272" v="464" actId="1076"/>
          <ac:picMkLst>
            <pc:docMk/>
            <pc:sldMk cId="0" sldId="271"/>
            <ac:picMk id="22" creationId="{1A95DAD2-B23F-0210-35D7-25A84CA65B3F}"/>
          </ac:picMkLst>
        </pc:picChg>
        <pc:picChg chg="add mod">
          <ac:chgData name="Mehri Çörtük (student)" userId="4adcfb6a-de83-4fec-b26d-9ed2f445a695" providerId="ADAL" clId="{F37AAC2C-BB1F-4DC2-A007-0E661507FE48}" dt="2025-05-28T12:51:36.444" v="468" actId="1076"/>
          <ac:picMkLst>
            <pc:docMk/>
            <pc:sldMk cId="0" sldId="271"/>
            <ac:picMk id="23" creationId="{C137E367-CECB-5BE6-7259-97E8965B11C6}"/>
          </ac:picMkLst>
        </pc:picChg>
        <pc:picChg chg="add mod">
          <ac:chgData name="Mehri Çörtük (student)" userId="4adcfb6a-de83-4fec-b26d-9ed2f445a695" providerId="ADAL" clId="{F37AAC2C-BB1F-4DC2-A007-0E661507FE48}" dt="2025-05-28T12:51:39.509" v="470" actId="1076"/>
          <ac:picMkLst>
            <pc:docMk/>
            <pc:sldMk cId="0" sldId="271"/>
            <ac:picMk id="24" creationId="{1D5D0A98-8A9C-A64F-9226-CF07EA1B7174}"/>
          </ac:picMkLst>
        </pc:picChg>
      </pc:sldChg>
      <pc:sldChg chg="addSp modSp mod ord modTransition modNotesTx">
        <pc:chgData name="Mehri Çörtük (student)" userId="4adcfb6a-de83-4fec-b26d-9ed2f445a695" providerId="ADAL" clId="{F37AAC2C-BB1F-4DC2-A007-0E661507FE48}" dt="2025-05-29T17:10:06.969" v="5531" actId="20577"/>
        <pc:sldMkLst>
          <pc:docMk/>
          <pc:sldMk cId="716782104" sldId="272"/>
        </pc:sldMkLst>
        <pc:spChg chg="mod">
          <ac:chgData name="Mehri Çörtük (student)" userId="4adcfb6a-de83-4fec-b26d-9ed2f445a695" providerId="ADAL" clId="{F37AAC2C-BB1F-4DC2-A007-0E661507FE48}" dt="2025-05-28T12:19:11.174" v="263" actId="20577"/>
          <ac:spMkLst>
            <pc:docMk/>
            <pc:sldMk cId="716782104" sldId="272"/>
            <ac:spMk id="2" creationId="{C046973D-4DAF-9AD4-6CCE-D02501A00BCC}"/>
          </ac:spMkLst>
        </pc:spChg>
        <pc:spChg chg="mod">
          <ac:chgData name="Mehri Çörtük (student)" userId="4adcfb6a-de83-4fec-b26d-9ed2f445a695" providerId="ADAL" clId="{F37AAC2C-BB1F-4DC2-A007-0E661507FE48}" dt="2025-05-29T16:06:47.173" v="4380" actId="1076"/>
          <ac:spMkLst>
            <pc:docMk/>
            <pc:sldMk cId="716782104" sldId="272"/>
            <ac:spMk id="3" creationId="{CC411319-09EE-4011-7F35-094348A99F40}"/>
          </ac:spMkLst>
        </pc:spChg>
        <pc:spChg chg="add mod">
          <ac:chgData name="Mehri Çörtük (student)" userId="4adcfb6a-de83-4fec-b26d-9ed2f445a695" providerId="ADAL" clId="{F37AAC2C-BB1F-4DC2-A007-0E661507FE48}" dt="2025-05-29T16:13:06.186" v="4538" actId="1076"/>
          <ac:spMkLst>
            <pc:docMk/>
            <pc:sldMk cId="716782104" sldId="272"/>
            <ac:spMk id="22" creationId="{2B512BF4-989D-B541-5873-6E2393A8B183}"/>
          </ac:spMkLst>
        </pc:spChg>
        <pc:picChg chg="add mod">
          <ac:chgData name="Mehri Çörtük (student)" userId="4adcfb6a-de83-4fec-b26d-9ed2f445a695" providerId="ADAL" clId="{F37AAC2C-BB1F-4DC2-A007-0E661507FE48}" dt="2025-05-29T15:54:20.331" v="4261" actId="1076"/>
          <ac:picMkLst>
            <pc:docMk/>
            <pc:sldMk cId="716782104" sldId="272"/>
            <ac:picMk id="4" creationId="{10D774F1-F568-FE11-1C24-EBCBFD6F3F0A}"/>
          </ac:picMkLst>
        </pc:picChg>
        <pc:picChg chg="add mod">
          <ac:chgData name="Mehri Çörtük (student)" userId="4adcfb6a-de83-4fec-b26d-9ed2f445a695" providerId="ADAL" clId="{F37AAC2C-BB1F-4DC2-A007-0E661507FE48}" dt="2025-05-29T15:54:20.331" v="4261" actId="1076"/>
          <ac:picMkLst>
            <pc:docMk/>
            <pc:sldMk cId="716782104" sldId="272"/>
            <ac:picMk id="5" creationId="{1368D524-E6D8-F53D-6313-F2B9D9937401}"/>
          </ac:picMkLst>
        </pc:picChg>
        <pc:picChg chg="add mod">
          <ac:chgData name="Mehri Çörtük (student)" userId="4adcfb6a-de83-4fec-b26d-9ed2f445a695" providerId="ADAL" clId="{F37AAC2C-BB1F-4DC2-A007-0E661507FE48}" dt="2025-05-29T15:54:38.497" v="4269" actId="1076"/>
          <ac:picMkLst>
            <pc:docMk/>
            <pc:sldMk cId="716782104" sldId="272"/>
            <ac:picMk id="6" creationId="{12D55AB2-CD0B-67CA-88EF-9A74DC8BA931}"/>
          </ac:picMkLst>
        </pc:picChg>
        <pc:picChg chg="add mod">
          <ac:chgData name="Mehri Çörtük (student)" userId="4adcfb6a-de83-4fec-b26d-9ed2f445a695" providerId="ADAL" clId="{F37AAC2C-BB1F-4DC2-A007-0E661507FE48}" dt="2025-05-29T15:54:33.242" v="4266" actId="688"/>
          <ac:picMkLst>
            <pc:docMk/>
            <pc:sldMk cId="716782104" sldId="272"/>
            <ac:picMk id="7" creationId="{6F3C3D3F-1931-B086-4A28-63C6EB4B1DC3}"/>
          </ac:picMkLst>
        </pc:picChg>
        <pc:picChg chg="add mod">
          <ac:chgData name="Mehri Çörtük (student)" userId="4adcfb6a-de83-4fec-b26d-9ed2f445a695" providerId="ADAL" clId="{F37AAC2C-BB1F-4DC2-A007-0E661507FE48}" dt="2025-05-29T15:54:36.755" v="4268" actId="1076"/>
          <ac:picMkLst>
            <pc:docMk/>
            <pc:sldMk cId="716782104" sldId="272"/>
            <ac:picMk id="8" creationId="{DBE82E99-5ED2-A7E1-BDB4-22AF80BE21AC}"/>
          </ac:picMkLst>
        </pc:picChg>
        <pc:picChg chg="add mod">
          <ac:chgData name="Mehri Çörtük (student)" userId="4adcfb6a-de83-4fec-b26d-9ed2f445a695" providerId="ADAL" clId="{F37AAC2C-BB1F-4DC2-A007-0E661507FE48}" dt="2025-05-29T15:54:45.998" v="4273" actId="1076"/>
          <ac:picMkLst>
            <pc:docMk/>
            <pc:sldMk cId="716782104" sldId="272"/>
            <ac:picMk id="9" creationId="{F033B0E4-D677-AB44-A755-3F187A716154}"/>
          </ac:picMkLst>
        </pc:picChg>
        <pc:picChg chg="add mod ord">
          <ac:chgData name="Mehri Çörtük (student)" userId="4adcfb6a-de83-4fec-b26d-9ed2f445a695" providerId="ADAL" clId="{F37AAC2C-BB1F-4DC2-A007-0E661507FE48}" dt="2025-05-29T15:56:00.197" v="4310" actId="1076"/>
          <ac:picMkLst>
            <pc:docMk/>
            <pc:sldMk cId="716782104" sldId="272"/>
            <ac:picMk id="10" creationId="{7D640331-0FC3-96DA-C734-5D9B902AFE79}"/>
          </ac:picMkLst>
        </pc:picChg>
        <pc:picChg chg="add mod">
          <ac:chgData name="Mehri Çörtük (student)" userId="4adcfb6a-de83-4fec-b26d-9ed2f445a695" providerId="ADAL" clId="{F37AAC2C-BB1F-4DC2-A007-0E661507FE48}" dt="2025-05-29T15:55:01.819" v="4282" actId="1076"/>
          <ac:picMkLst>
            <pc:docMk/>
            <pc:sldMk cId="716782104" sldId="272"/>
            <ac:picMk id="11" creationId="{6B52209D-05B4-CD81-F9C5-EC427AE07565}"/>
          </ac:picMkLst>
        </pc:picChg>
        <pc:picChg chg="add mod">
          <ac:chgData name="Mehri Çörtük (student)" userId="4adcfb6a-de83-4fec-b26d-9ed2f445a695" providerId="ADAL" clId="{F37AAC2C-BB1F-4DC2-A007-0E661507FE48}" dt="2025-05-29T15:55:25.678" v="4289" actId="1076"/>
          <ac:picMkLst>
            <pc:docMk/>
            <pc:sldMk cId="716782104" sldId="272"/>
            <ac:picMk id="12" creationId="{50B051F4-1B7C-9F5D-E7A0-F035E32DBBCF}"/>
          </ac:picMkLst>
        </pc:picChg>
        <pc:picChg chg="add mod">
          <ac:chgData name="Mehri Çörtük (student)" userId="4adcfb6a-de83-4fec-b26d-9ed2f445a695" providerId="ADAL" clId="{F37AAC2C-BB1F-4DC2-A007-0E661507FE48}" dt="2025-05-29T15:55:28.951" v="4293" actId="1076"/>
          <ac:picMkLst>
            <pc:docMk/>
            <pc:sldMk cId="716782104" sldId="272"/>
            <ac:picMk id="13" creationId="{7CDF32AC-079C-A67D-971E-F6060B7AC19D}"/>
          </ac:picMkLst>
        </pc:picChg>
        <pc:picChg chg="add mod">
          <ac:chgData name="Mehri Çörtük (student)" userId="4adcfb6a-de83-4fec-b26d-9ed2f445a695" providerId="ADAL" clId="{F37AAC2C-BB1F-4DC2-A007-0E661507FE48}" dt="2025-05-29T15:55:32.453" v="4295" actId="1076"/>
          <ac:picMkLst>
            <pc:docMk/>
            <pc:sldMk cId="716782104" sldId="272"/>
            <ac:picMk id="14" creationId="{C543B96D-C112-4CA6-62FA-41880C86842C}"/>
          </ac:picMkLst>
        </pc:picChg>
        <pc:picChg chg="add mod">
          <ac:chgData name="Mehri Çörtük (student)" userId="4adcfb6a-de83-4fec-b26d-9ed2f445a695" providerId="ADAL" clId="{F37AAC2C-BB1F-4DC2-A007-0E661507FE48}" dt="2025-05-29T15:55:36.066" v="4299" actId="1076"/>
          <ac:picMkLst>
            <pc:docMk/>
            <pc:sldMk cId="716782104" sldId="272"/>
            <ac:picMk id="15" creationId="{A62F0060-1737-2591-508C-8F657C212EEA}"/>
          </ac:picMkLst>
        </pc:picChg>
        <pc:picChg chg="add mod">
          <ac:chgData name="Mehri Çörtük (student)" userId="4adcfb6a-de83-4fec-b26d-9ed2f445a695" providerId="ADAL" clId="{F37AAC2C-BB1F-4DC2-A007-0E661507FE48}" dt="2025-05-29T15:55:42.526" v="4303" actId="1076"/>
          <ac:picMkLst>
            <pc:docMk/>
            <pc:sldMk cId="716782104" sldId="272"/>
            <ac:picMk id="16" creationId="{DA29A799-E2C4-537A-5985-28A472A501FA}"/>
          </ac:picMkLst>
        </pc:picChg>
        <pc:picChg chg="add mod">
          <ac:chgData name="Mehri Çörtük (student)" userId="4adcfb6a-de83-4fec-b26d-9ed2f445a695" providerId="ADAL" clId="{F37AAC2C-BB1F-4DC2-A007-0E661507FE48}" dt="2025-05-29T15:55:44.743" v="4305" actId="1076"/>
          <ac:picMkLst>
            <pc:docMk/>
            <pc:sldMk cId="716782104" sldId="272"/>
            <ac:picMk id="17" creationId="{C8C56F23-3891-4B85-419A-978B76DD5C13}"/>
          </ac:picMkLst>
        </pc:picChg>
        <pc:picChg chg="add mod">
          <ac:chgData name="Mehri Çörtük (student)" userId="4adcfb6a-de83-4fec-b26d-9ed2f445a695" providerId="ADAL" clId="{F37AAC2C-BB1F-4DC2-A007-0E661507FE48}" dt="2025-05-29T15:55:49.536" v="4307" actId="1076"/>
          <ac:picMkLst>
            <pc:docMk/>
            <pc:sldMk cId="716782104" sldId="272"/>
            <ac:picMk id="18" creationId="{A3F7B539-2329-8151-E648-D57186A2FE35}"/>
          </ac:picMkLst>
        </pc:picChg>
        <pc:picChg chg="add mod">
          <ac:chgData name="Mehri Çörtük (student)" userId="4adcfb6a-de83-4fec-b26d-9ed2f445a695" providerId="ADAL" clId="{F37AAC2C-BB1F-4DC2-A007-0E661507FE48}" dt="2025-05-29T15:56:31.905" v="4318" actId="1076"/>
          <ac:picMkLst>
            <pc:docMk/>
            <pc:sldMk cId="716782104" sldId="272"/>
            <ac:picMk id="19" creationId="{292FD66D-68FF-4F12-CAB2-E487B1794E43}"/>
          </ac:picMkLst>
        </pc:picChg>
        <pc:picChg chg="add mod">
          <ac:chgData name="Mehri Çörtük (student)" userId="4adcfb6a-de83-4fec-b26d-9ed2f445a695" providerId="ADAL" clId="{F37AAC2C-BB1F-4DC2-A007-0E661507FE48}" dt="2025-05-29T15:56:36.352" v="4322" actId="1076"/>
          <ac:picMkLst>
            <pc:docMk/>
            <pc:sldMk cId="716782104" sldId="272"/>
            <ac:picMk id="20" creationId="{1135C0E2-16EC-D5CB-C654-C41E111A0232}"/>
          </ac:picMkLst>
        </pc:picChg>
        <pc:picChg chg="add mod">
          <ac:chgData name="Mehri Çörtük (student)" userId="4adcfb6a-de83-4fec-b26d-9ed2f445a695" providerId="ADAL" clId="{F37AAC2C-BB1F-4DC2-A007-0E661507FE48}" dt="2025-05-29T15:56:40.510" v="4326" actId="1076"/>
          <ac:picMkLst>
            <pc:docMk/>
            <pc:sldMk cId="716782104" sldId="272"/>
            <ac:picMk id="21" creationId="{C00D4651-39E2-3D98-8B66-BB8F3A153B21}"/>
          </ac:picMkLst>
        </pc:picChg>
        <pc:picChg chg="add mod">
          <ac:chgData name="Mehri Çörtük (student)" userId="4adcfb6a-de83-4fec-b26d-9ed2f445a695" providerId="ADAL" clId="{F37AAC2C-BB1F-4DC2-A007-0E661507FE48}" dt="2025-05-29T16:11:58.187" v="4530" actId="1076"/>
          <ac:picMkLst>
            <pc:docMk/>
            <pc:sldMk cId="716782104" sldId="272"/>
            <ac:picMk id="23" creationId="{4B5838C5-3F6C-5787-0040-ECA24C4E94DB}"/>
          </ac:picMkLst>
        </pc:picChg>
        <pc:picChg chg="add mod">
          <ac:chgData name="Mehri Çörtük (student)" userId="4adcfb6a-de83-4fec-b26d-9ed2f445a695" providerId="ADAL" clId="{F37AAC2C-BB1F-4DC2-A007-0E661507FE48}" dt="2025-05-29T16:12:51.734" v="4537"/>
          <ac:picMkLst>
            <pc:docMk/>
            <pc:sldMk cId="716782104" sldId="272"/>
            <ac:picMk id="24" creationId="{5E45AE69-7CF8-A43E-AAE9-C10A4651DDC1}"/>
          </ac:picMkLst>
        </pc:picChg>
      </pc:sldChg>
      <pc:sldChg chg="addSp delSp modSp mod modNotesTx">
        <pc:chgData name="Mehri Çörtük (student)" userId="4adcfb6a-de83-4fec-b26d-9ed2f445a695" providerId="ADAL" clId="{F37AAC2C-BB1F-4DC2-A007-0E661507FE48}" dt="2025-05-29T17:09:04.360" v="5498" actId="20577"/>
        <pc:sldMkLst>
          <pc:docMk/>
          <pc:sldMk cId="2695847689" sldId="273"/>
        </pc:sldMkLst>
        <pc:spChg chg="mod">
          <ac:chgData name="Mehri Çörtük (student)" userId="4adcfb6a-de83-4fec-b26d-9ed2f445a695" providerId="ADAL" clId="{F37AAC2C-BB1F-4DC2-A007-0E661507FE48}" dt="2025-05-29T16:53:07.842" v="5171" actId="20577"/>
          <ac:spMkLst>
            <pc:docMk/>
            <pc:sldMk cId="2695847689" sldId="273"/>
            <ac:spMk id="2" creationId="{52E3720E-B294-3F65-95C5-FB1E69375464}"/>
          </ac:spMkLst>
        </pc:spChg>
        <pc:spChg chg="add mod">
          <ac:chgData name="Mehri Çörtük (student)" userId="4adcfb6a-de83-4fec-b26d-9ed2f445a695" providerId="ADAL" clId="{F37AAC2C-BB1F-4DC2-A007-0E661507FE48}" dt="2025-05-29T14:44:40.836" v="4156" actId="1076"/>
          <ac:spMkLst>
            <pc:docMk/>
            <pc:sldMk cId="2695847689" sldId="273"/>
            <ac:spMk id="6" creationId="{649326BE-ADF4-E5A8-9A26-2D77A5C87619}"/>
          </ac:spMkLst>
        </pc:spChg>
        <pc:spChg chg="add mod">
          <ac:chgData name="Mehri Çörtük (student)" userId="4adcfb6a-de83-4fec-b26d-9ed2f445a695" providerId="ADAL" clId="{F37AAC2C-BB1F-4DC2-A007-0E661507FE48}" dt="2025-05-29T14:45:26.591" v="4177" actId="1076"/>
          <ac:spMkLst>
            <pc:docMk/>
            <pc:sldMk cId="2695847689" sldId="273"/>
            <ac:spMk id="8" creationId="{5FD60EA3-89E4-6776-01DA-1E08AC7A2ED6}"/>
          </ac:spMkLst>
        </pc:spChg>
        <pc:spChg chg="add mod">
          <ac:chgData name="Mehri Çörtük (student)" userId="4adcfb6a-de83-4fec-b26d-9ed2f445a695" providerId="ADAL" clId="{F37AAC2C-BB1F-4DC2-A007-0E661507FE48}" dt="2025-05-29T14:45:33.679" v="4179" actId="1076"/>
          <ac:spMkLst>
            <pc:docMk/>
            <pc:sldMk cId="2695847689" sldId="273"/>
            <ac:spMk id="10" creationId="{4533820B-2ACE-ADF7-EDCC-61CDD611CF01}"/>
          </ac:spMkLst>
        </pc:spChg>
        <pc:spChg chg="add mod">
          <ac:chgData name="Mehri Çörtük (student)" userId="4adcfb6a-de83-4fec-b26d-9ed2f445a695" providerId="ADAL" clId="{F37AAC2C-BB1F-4DC2-A007-0E661507FE48}" dt="2025-05-29T14:45:28.823" v="4178" actId="1076"/>
          <ac:spMkLst>
            <pc:docMk/>
            <pc:sldMk cId="2695847689" sldId="273"/>
            <ac:spMk id="12" creationId="{3D9C368B-9FE2-0B43-CBE5-DCE16B4B7D4A}"/>
          </ac:spMkLst>
        </pc:spChg>
        <pc:picChg chg="add mod">
          <ac:chgData name="Mehri Çörtük (student)" userId="4adcfb6a-de83-4fec-b26d-9ed2f445a695" providerId="ADAL" clId="{F37AAC2C-BB1F-4DC2-A007-0E661507FE48}" dt="2025-05-29T14:44:40.836" v="4156" actId="1076"/>
          <ac:picMkLst>
            <pc:docMk/>
            <pc:sldMk cId="2695847689" sldId="273"/>
            <ac:picMk id="4" creationId="{1170EC4C-07F2-F91D-9FBC-B0FB0085F657}"/>
          </ac:picMkLst>
        </pc:picChg>
        <pc:picChg chg="add mod">
          <ac:chgData name="Mehri Çörtük (student)" userId="4adcfb6a-de83-4fec-b26d-9ed2f445a695" providerId="ADAL" clId="{F37AAC2C-BB1F-4DC2-A007-0E661507FE48}" dt="2025-05-29T14:45:26.591" v="4177" actId="1076"/>
          <ac:picMkLst>
            <pc:docMk/>
            <pc:sldMk cId="2695847689" sldId="273"/>
            <ac:picMk id="13" creationId="{079E2614-2EB6-225B-2566-BC6D58549904}"/>
          </ac:picMkLst>
        </pc:picChg>
        <pc:picChg chg="add mod">
          <ac:chgData name="Mehri Çörtük (student)" userId="4adcfb6a-de83-4fec-b26d-9ed2f445a695" providerId="ADAL" clId="{F37AAC2C-BB1F-4DC2-A007-0E661507FE48}" dt="2025-05-29T14:45:28.823" v="4178" actId="1076"/>
          <ac:picMkLst>
            <pc:docMk/>
            <pc:sldMk cId="2695847689" sldId="273"/>
            <ac:picMk id="14" creationId="{55ABF6B7-DF90-9F06-BFF5-DC6FA1F0DBFE}"/>
          </ac:picMkLst>
        </pc:picChg>
        <pc:picChg chg="add mod">
          <ac:chgData name="Mehri Çörtük (student)" userId="4adcfb6a-de83-4fec-b26d-9ed2f445a695" providerId="ADAL" clId="{F37AAC2C-BB1F-4DC2-A007-0E661507FE48}" dt="2025-05-29T14:45:33.679" v="4179" actId="1076"/>
          <ac:picMkLst>
            <pc:docMk/>
            <pc:sldMk cId="2695847689" sldId="273"/>
            <ac:picMk id="15" creationId="{2A53FECD-B6FF-E440-3C5F-F888B2ED062F}"/>
          </ac:picMkLst>
        </pc:picChg>
        <pc:picChg chg="add mod">
          <ac:chgData name="Mehri Çörtük (student)" userId="4adcfb6a-de83-4fec-b26d-9ed2f445a695" providerId="ADAL" clId="{F37AAC2C-BB1F-4DC2-A007-0E661507FE48}" dt="2025-05-29T14:45:59.030" v="4192" actId="1076"/>
          <ac:picMkLst>
            <pc:docMk/>
            <pc:sldMk cId="2695847689" sldId="273"/>
            <ac:picMk id="16" creationId="{46001FF9-2CD4-BFDF-9214-1C4FA08CD35D}"/>
          </ac:picMkLst>
        </pc:picChg>
        <pc:picChg chg="add mod">
          <ac:chgData name="Mehri Çörtük (student)" userId="4adcfb6a-de83-4fec-b26d-9ed2f445a695" providerId="ADAL" clId="{F37AAC2C-BB1F-4DC2-A007-0E661507FE48}" dt="2025-05-29T14:45:48.352" v="4186" actId="688"/>
          <ac:picMkLst>
            <pc:docMk/>
            <pc:sldMk cId="2695847689" sldId="273"/>
            <ac:picMk id="17" creationId="{BE5E6B61-EC5C-6AC7-4DB0-858B43991D76}"/>
          </ac:picMkLst>
        </pc:picChg>
        <pc:picChg chg="add mod">
          <ac:chgData name="Mehri Çörtük (student)" userId="4adcfb6a-de83-4fec-b26d-9ed2f445a695" providerId="ADAL" clId="{F37AAC2C-BB1F-4DC2-A007-0E661507FE48}" dt="2025-05-29T14:45:55.771" v="4191" actId="1076"/>
          <ac:picMkLst>
            <pc:docMk/>
            <pc:sldMk cId="2695847689" sldId="273"/>
            <ac:picMk id="18" creationId="{B3F43242-9929-BCD5-11FE-5DE7F431F90B}"/>
          </ac:picMkLst>
        </pc:picChg>
        <pc:picChg chg="add mod">
          <ac:chgData name="Mehri Çörtük (student)" userId="4adcfb6a-de83-4fec-b26d-9ed2f445a695" providerId="ADAL" clId="{F37AAC2C-BB1F-4DC2-A007-0E661507FE48}" dt="2025-05-29T14:46:03.680" v="4197" actId="1076"/>
          <ac:picMkLst>
            <pc:docMk/>
            <pc:sldMk cId="2695847689" sldId="273"/>
            <ac:picMk id="19" creationId="{D3D45D71-C46D-E338-F5A3-BACBDC46AEF4}"/>
          </ac:picMkLst>
        </pc:picChg>
        <pc:picChg chg="add mod">
          <ac:chgData name="Mehri Çörtük (student)" userId="4adcfb6a-de83-4fec-b26d-9ed2f445a695" providerId="ADAL" clId="{F37AAC2C-BB1F-4DC2-A007-0E661507FE48}" dt="2025-05-29T14:46:07.313" v="4201" actId="1076"/>
          <ac:picMkLst>
            <pc:docMk/>
            <pc:sldMk cId="2695847689" sldId="273"/>
            <ac:picMk id="20" creationId="{ACA7EF8C-3673-849E-951E-6B9DA1282562}"/>
          </ac:picMkLst>
        </pc:picChg>
      </pc:sldChg>
      <pc:sldChg chg="modSp mod modTransition modNotesTx">
        <pc:chgData name="Mehri Çörtük (student)" userId="4adcfb6a-de83-4fec-b26d-9ed2f445a695" providerId="ADAL" clId="{F37AAC2C-BB1F-4DC2-A007-0E661507FE48}" dt="2025-06-02T10:40:32.231" v="5673" actId="20577"/>
        <pc:sldMkLst>
          <pc:docMk/>
          <pc:sldMk cId="2142083180" sldId="274"/>
        </pc:sldMkLst>
        <pc:spChg chg="mod">
          <ac:chgData name="Mehri Çörtük (student)" userId="4adcfb6a-de83-4fec-b26d-9ed2f445a695" providerId="ADAL" clId="{F37AAC2C-BB1F-4DC2-A007-0E661507FE48}" dt="2025-05-29T14:46:26.161" v="4202" actId="20577"/>
          <ac:spMkLst>
            <pc:docMk/>
            <pc:sldMk cId="2142083180" sldId="274"/>
            <ac:spMk id="2" creationId="{86938529-DF1E-A19E-57C1-E29E84CB3F26}"/>
          </ac:spMkLst>
        </pc:spChg>
        <pc:picChg chg="mod modCrop">
          <ac:chgData name="Mehri Çörtük (student)" userId="4adcfb6a-de83-4fec-b26d-9ed2f445a695" providerId="ADAL" clId="{F37AAC2C-BB1F-4DC2-A007-0E661507FE48}" dt="2025-05-29T16:18:28.629" v="4555" actId="1076"/>
          <ac:picMkLst>
            <pc:docMk/>
            <pc:sldMk cId="2142083180" sldId="274"/>
            <ac:picMk id="5" creationId="{5BECCFF0-2AED-1F52-BF6C-6391D54159A9}"/>
          </ac:picMkLst>
        </pc:picChg>
      </pc:sldChg>
      <pc:sldChg chg="addSp delSp modSp mod modTransition modNotesTx">
        <pc:chgData name="Mehri Çörtük (student)" userId="4adcfb6a-de83-4fec-b26d-9ed2f445a695" providerId="ADAL" clId="{F37AAC2C-BB1F-4DC2-A007-0E661507FE48}" dt="2025-05-29T17:01:05.197" v="5257" actId="20577"/>
        <pc:sldMkLst>
          <pc:docMk/>
          <pc:sldMk cId="4207717044" sldId="275"/>
        </pc:sldMkLst>
        <pc:spChg chg="mod">
          <ac:chgData name="Mehri Çörtük (student)" userId="4adcfb6a-de83-4fec-b26d-9ed2f445a695" providerId="ADAL" clId="{F37AAC2C-BB1F-4DC2-A007-0E661507FE48}" dt="2025-05-29T14:32:12.088" v="3998" actId="14100"/>
          <ac:spMkLst>
            <pc:docMk/>
            <pc:sldMk cId="4207717044" sldId="275"/>
            <ac:spMk id="2" creationId="{84AABDF1-A42F-19B5-9EC2-CBD15376551D}"/>
          </ac:spMkLst>
        </pc:spChg>
        <pc:picChg chg="add mod">
          <ac:chgData name="Mehri Çörtük (student)" userId="4adcfb6a-de83-4fec-b26d-9ed2f445a695" providerId="ADAL" clId="{F37AAC2C-BB1F-4DC2-A007-0E661507FE48}" dt="2025-05-29T14:34:54.935" v="4038" actId="1076"/>
          <ac:picMkLst>
            <pc:docMk/>
            <pc:sldMk cId="4207717044" sldId="275"/>
            <ac:picMk id="5" creationId="{FB7D3022-F389-866E-D52C-415C22F000F3}"/>
          </ac:picMkLst>
        </pc:picChg>
        <pc:picChg chg="add mod">
          <ac:chgData name="Mehri Çörtük (student)" userId="4adcfb6a-de83-4fec-b26d-9ed2f445a695" providerId="ADAL" clId="{F37AAC2C-BB1F-4DC2-A007-0E661507FE48}" dt="2025-05-29T14:34:44.232" v="4036" actId="1076"/>
          <ac:picMkLst>
            <pc:docMk/>
            <pc:sldMk cId="4207717044" sldId="275"/>
            <ac:picMk id="7" creationId="{F0F4DA65-7C9D-E808-F651-0E4CECC505E1}"/>
          </ac:picMkLst>
        </pc:picChg>
        <pc:picChg chg="add mod">
          <ac:chgData name="Mehri Çörtük (student)" userId="4adcfb6a-de83-4fec-b26d-9ed2f445a695" providerId="ADAL" clId="{F37AAC2C-BB1F-4DC2-A007-0E661507FE48}" dt="2025-05-29T14:34:41.932" v="4035" actId="1076"/>
          <ac:picMkLst>
            <pc:docMk/>
            <pc:sldMk cId="4207717044" sldId="275"/>
            <ac:picMk id="9" creationId="{9B2EEFC6-1C48-086F-08EF-7ABE159F9FFC}"/>
          </ac:picMkLst>
        </pc:picChg>
        <pc:picChg chg="add mod">
          <ac:chgData name="Mehri Çörtük (student)" userId="4adcfb6a-de83-4fec-b26d-9ed2f445a695" providerId="ADAL" clId="{F37AAC2C-BB1F-4DC2-A007-0E661507FE48}" dt="2025-05-29T14:34:39.632" v="4034" actId="1076"/>
          <ac:picMkLst>
            <pc:docMk/>
            <pc:sldMk cId="4207717044" sldId="275"/>
            <ac:picMk id="11" creationId="{D7E44734-7FB0-3F12-8D90-28CE5245F430}"/>
          </ac:picMkLst>
        </pc:picChg>
        <pc:picChg chg="add mod">
          <ac:chgData name="Mehri Çörtük (student)" userId="4adcfb6a-de83-4fec-b26d-9ed2f445a695" providerId="ADAL" clId="{F37AAC2C-BB1F-4DC2-A007-0E661507FE48}" dt="2025-05-29T14:34:46.946" v="4037" actId="1076"/>
          <ac:picMkLst>
            <pc:docMk/>
            <pc:sldMk cId="4207717044" sldId="275"/>
            <ac:picMk id="13" creationId="{70193A07-827E-99A6-1417-7DA324B1AC94}"/>
          </ac:picMkLst>
        </pc:picChg>
      </pc:sldChg>
      <pc:sldChg chg="addSp modSp mod modTransition modNotesTx">
        <pc:chgData name="Mehri Çörtük (student)" userId="4adcfb6a-de83-4fec-b26d-9ed2f445a695" providerId="ADAL" clId="{F37AAC2C-BB1F-4DC2-A007-0E661507FE48}" dt="2025-05-29T17:01:03.033" v="5255" actId="20577"/>
        <pc:sldMkLst>
          <pc:docMk/>
          <pc:sldMk cId="4227620054" sldId="276"/>
        </pc:sldMkLst>
        <pc:spChg chg="mod">
          <ac:chgData name="Mehri Çörtük (student)" userId="4adcfb6a-de83-4fec-b26d-9ed2f445a695" providerId="ADAL" clId="{F37AAC2C-BB1F-4DC2-A007-0E661507FE48}" dt="2025-05-29T14:22:16.722" v="3883" actId="20577"/>
          <ac:spMkLst>
            <pc:docMk/>
            <pc:sldMk cId="4227620054" sldId="276"/>
            <ac:spMk id="2" creationId="{C3EC8BA7-E6C6-BC89-56CB-B6C43C3B2144}"/>
          </ac:spMkLst>
        </pc:spChg>
        <pc:picChg chg="mod">
          <ac:chgData name="Mehri Çörtük (student)" userId="4adcfb6a-de83-4fec-b26d-9ed2f445a695" providerId="ADAL" clId="{F37AAC2C-BB1F-4DC2-A007-0E661507FE48}" dt="2025-05-29T14:27:10.532" v="3997" actId="1440"/>
          <ac:picMkLst>
            <pc:docMk/>
            <pc:sldMk cId="4227620054" sldId="276"/>
            <ac:picMk id="4" creationId="{436F175C-357E-5312-684E-D672087A5D97}"/>
          </ac:picMkLst>
        </pc:picChg>
        <pc:picChg chg="mod">
          <ac:chgData name="Mehri Çörtük (student)" userId="4adcfb6a-de83-4fec-b26d-9ed2f445a695" providerId="ADAL" clId="{F37AAC2C-BB1F-4DC2-A007-0E661507FE48}" dt="2025-05-29T14:27:10.532" v="3997" actId="1440"/>
          <ac:picMkLst>
            <pc:docMk/>
            <pc:sldMk cId="4227620054" sldId="276"/>
            <ac:picMk id="5" creationId="{F577BD6F-2A58-77A0-A4AA-6B22F57B10A6}"/>
          </ac:picMkLst>
        </pc:picChg>
        <pc:picChg chg="mod modCrop">
          <ac:chgData name="Mehri Çörtük (student)" userId="4adcfb6a-de83-4fec-b26d-9ed2f445a695" providerId="ADAL" clId="{F37AAC2C-BB1F-4DC2-A007-0E661507FE48}" dt="2025-05-29T14:27:10.532" v="3997" actId="1440"/>
          <ac:picMkLst>
            <pc:docMk/>
            <pc:sldMk cId="4227620054" sldId="276"/>
            <ac:picMk id="6" creationId="{7ABB6C2E-AFE2-8F21-098D-13347939BF65}"/>
          </ac:picMkLst>
        </pc:picChg>
        <pc:picChg chg="add mod modCrop">
          <ac:chgData name="Mehri Çörtük (student)" userId="4adcfb6a-de83-4fec-b26d-9ed2f445a695" providerId="ADAL" clId="{F37AAC2C-BB1F-4DC2-A007-0E661507FE48}" dt="2025-05-29T14:27:10.532" v="3997" actId="1440"/>
          <ac:picMkLst>
            <pc:docMk/>
            <pc:sldMk cId="4227620054" sldId="276"/>
            <ac:picMk id="7" creationId="{06415257-7EC1-45CC-4B04-1F25D9289731}"/>
          </ac:picMkLst>
        </pc:picChg>
      </pc:sldChg>
      <pc:sldChg chg="modSp mod modTransition modNotesTx">
        <pc:chgData name="Mehri Çörtük (student)" userId="4adcfb6a-de83-4fec-b26d-9ed2f445a695" providerId="ADAL" clId="{F37AAC2C-BB1F-4DC2-A007-0E661507FE48}" dt="2025-05-29T17:08:08.537" v="5444" actId="20577"/>
        <pc:sldMkLst>
          <pc:docMk/>
          <pc:sldMk cId="1585548307" sldId="277"/>
        </pc:sldMkLst>
        <pc:spChg chg="mod">
          <ac:chgData name="Mehri Çörtük (student)" userId="4adcfb6a-de83-4fec-b26d-9ed2f445a695" providerId="ADAL" clId="{F37AAC2C-BB1F-4DC2-A007-0E661507FE48}" dt="2025-05-29T14:22:18.630" v="3884" actId="20577"/>
          <ac:spMkLst>
            <pc:docMk/>
            <pc:sldMk cId="1585548307" sldId="277"/>
            <ac:spMk id="2" creationId="{400F1084-5E81-309A-9D5E-B0D5930EAE40}"/>
          </ac:spMkLst>
        </pc:spChg>
        <pc:picChg chg="mod">
          <ac:chgData name="Mehri Çörtük (student)" userId="4adcfb6a-de83-4fec-b26d-9ed2f445a695" providerId="ADAL" clId="{F37AAC2C-BB1F-4DC2-A007-0E661507FE48}" dt="2025-05-29T16:14:23.114" v="4542" actId="1440"/>
          <ac:picMkLst>
            <pc:docMk/>
            <pc:sldMk cId="1585548307" sldId="277"/>
            <ac:picMk id="4" creationId="{7343563A-42D4-2FCA-C646-CFA428412C46}"/>
          </ac:picMkLst>
        </pc:picChg>
        <pc:picChg chg="mod">
          <ac:chgData name="Mehri Çörtük (student)" userId="4adcfb6a-de83-4fec-b26d-9ed2f445a695" providerId="ADAL" clId="{F37AAC2C-BB1F-4DC2-A007-0E661507FE48}" dt="2025-05-29T16:14:23.114" v="4542" actId="1440"/>
          <ac:picMkLst>
            <pc:docMk/>
            <pc:sldMk cId="1585548307" sldId="277"/>
            <ac:picMk id="5" creationId="{C0067DD4-F868-3E8F-0185-33A758EE121C}"/>
          </ac:picMkLst>
        </pc:picChg>
      </pc:sldChg>
      <pc:sldChg chg="delSp modSp mod modNotesTx">
        <pc:chgData name="Mehri Çörtük (student)" userId="4adcfb6a-de83-4fec-b26d-9ed2f445a695" providerId="ADAL" clId="{F37AAC2C-BB1F-4DC2-A007-0E661507FE48}" dt="2025-05-29T17:09:37.073" v="5515" actId="20577"/>
        <pc:sldMkLst>
          <pc:docMk/>
          <pc:sldMk cId="1419894098" sldId="278"/>
        </pc:sldMkLst>
        <pc:spChg chg="mod">
          <ac:chgData name="Mehri Çörtük (student)" userId="4adcfb6a-de83-4fec-b26d-9ed2f445a695" providerId="ADAL" clId="{F37AAC2C-BB1F-4DC2-A007-0E661507FE48}" dt="2025-05-29T16:05:00.559" v="4379" actId="255"/>
          <ac:spMkLst>
            <pc:docMk/>
            <pc:sldMk cId="1419894098" sldId="278"/>
            <ac:spMk id="2" creationId="{1CDB6D5E-141C-A69C-A38C-5638866F0E65}"/>
          </ac:spMkLst>
        </pc:spChg>
      </pc:sldChg>
      <pc:sldChg chg="modSp del mod">
        <pc:chgData name="Mehri Çörtük (student)" userId="4adcfb6a-de83-4fec-b26d-9ed2f445a695" providerId="ADAL" clId="{F37AAC2C-BB1F-4DC2-A007-0E661507FE48}" dt="2025-05-29T17:03:18.023" v="5319" actId="47"/>
        <pc:sldMkLst>
          <pc:docMk/>
          <pc:sldMk cId="2233633601" sldId="279"/>
        </pc:sldMkLst>
      </pc:sldChg>
      <pc:sldChg chg="modSp mod">
        <pc:chgData name="Mehri Çörtük (student)" userId="4adcfb6a-de83-4fec-b26d-9ed2f445a695" providerId="ADAL" clId="{F37AAC2C-BB1F-4DC2-A007-0E661507FE48}" dt="2025-05-29T14:50:16.933" v="4207" actId="313"/>
        <pc:sldMkLst>
          <pc:docMk/>
          <pc:sldMk cId="656939660" sldId="280"/>
        </pc:sldMkLst>
      </pc:sldChg>
      <pc:sldChg chg="addSp delSp modSp mod">
        <pc:chgData name="Mehri Çörtük (student)" userId="4adcfb6a-de83-4fec-b26d-9ed2f445a695" providerId="ADAL" clId="{F37AAC2C-BB1F-4DC2-A007-0E661507FE48}" dt="2025-05-29T17:05:01.367" v="5355" actId="1440"/>
        <pc:sldMkLst>
          <pc:docMk/>
          <pc:sldMk cId="1644560940" sldId="280"/>
        </pc:sldMkLst>
        <pc:picChg chg="add mod">
          <ac:chgData name="Mehri Çörtük (student)" userId="4adcfb6a-de83-4fec-b26d-9ed2f445a695" providerId="ADAL" clId="{F37AAC2C-BB1F-4DC2-A007-0E661507FE48}" dt="2025-05-29T17:05:01.367" v="5355" actId="1440"/>
          <ac:picMkLst>
            <pc:docMk/>
            <pc:sldMk cId="1644560940" sldId="280"/>
            <ac:picMk id="8" creationId="{5104F1B6-7D69-AB21-8EEF-485E90CA71BF}"/>
          </ac:picMkLst>
        </pc:picChg>
      </pc:sldChg>
      <pc:sldChg chg="addSp delSp modSp add mod">
        <pc:chgData name="Mehri Çörtük (student)" userId="4adcfb6a-de83-4fec-b26d-9ed2f445a695" providerId="ADAL" clId="{F37AAC2C-BB1F-4DC2-A007-0E661507FE48}" dt="2025-05-29T17:04:00.246" v="5331" actId="1440"/>
        <pc:sldMkLst>
          <pc:docMk/>
          <pc:sldMk cId="1385344496" sldId="281"/>
        </pc:sldMkLst>
        <pc:picChg chg="add mod">
          <ac:chgData name="Mehri Çörtük (student)" userId="4adcfb6a-de83-4fec-b26d-9ed2f445a695" providerId="ADAL" clId="{F37AAC2C-BB1F-4DC2-A007-0E661507FE48}" dt="2025-05-29T17:04:00.246" v="5331" actId="1440"/>
          <ac:picMkLst>
            <pc:docMk/>
            <pc:sldMk cId="1385344496" sldId="281"/>
            <ac:picMk id="10" creationId="{5ABE679B-5D31-C68B-D4C6-1385EF59C940}"/>
          </ac:picMkLst>
        </pc:picChg>
      </pc:sldChg>
    </pc:docChg>
  </pc:docChgLst>
  <pc:docChgLst>
    <pc:chgData name="Sinem Ekim (student)" userId="S::s.ekim@student.han.nl::1bcdb83b-ac05-4b7a-bc4d-dd0de8288b8d" providerId="AD" clId="Web-{768700D2-E576-47FC-3E0F-4F39CBAB30C9}"/>
    <pc:docChg chg="modSld">
      <pc:chgData name="Sinem Ekim (student)" userId="S::s.ekim@student.han.nl::1bcdb83b-ac05-4b7a-bc4d-dd0de8288b8d" providerId="AD" clId="Web-{768700D2-E576-47FC-3E0F-4F39CBAB30C9}" dt="2025-06-02T10:30:03.283" v="2"/>
      <pc:docMkLst>
        <pc:docMk/>
      </pc:docMkLst>
      <pc:sldChg chg="modNotes">
        <pc:chgData name="Sinem Ekim (student)" userId="S::s.ekim@student.han.nl::1bcdb83b-ac05-4b7a-bc4d-dd0de8288b8d" providerId="AD" clId="Web-{768700D2-E576-47FC-3E0F-4F39CBAB30C9}" dt="2025-06-02T10:30:03.283" v="2"/>
        <pc:sldMkLst>
          <pc:docMk/>
          <pc:sldMk cId="0" sldId="257"/>
        </pc:sldMkLst>
      </pc:sldChg>
    </pc:docChg>
  </pc:docChgLst>
  <pc:docChgLst>
    <pc:chgData name="Sinem Ekim (student)" userId="S::s.ekim@student.han.nl::1bcdb83b-ac05-4b7a-bc4d-dd0de8288b8d" providerId="AD" clId="Web-{092F2622-2962-32E7-D7A3-8440F41C2726}"/>
    <pc:docChg chg="modSld">
      <pc:chgData name="Sinem Ekim (student)" userId="S::s.ekim@student.han.nl::1bcdb83b-ac05-4b7a-bc4d-dd0de8288b8d" providerId="AD" clId="Web-{092F2622-2962-32E7-D7A3-8440F41C2726}" dt="2025-06-01T17:24:47.615" v="727"/>
      <pc:docMkLst>
        <pc:docMk/>
      </pc:docMkLst>
      <pc:sldChg chg="addSp modSp">
        <pc:chgData name="Sinem Ekim (student)" userId="S::s.ekim@student.han.nl::1bcdb83b-ac05-4b7a-bc4d-dd0de8288b8d" providerId="AD" clId="Web-{092F2622-2962-32E7-D7A3-8440F41C2726}" dt="2025-06-01T17:13:24.883" v="211" actId="1076"/>
        <pc:sldMkLst>
          <pc:docMk/>
          <pc:sldMk cId="0" sldId="257"/>
        </pc:sldMkLst>
        <pc:spChg chg="mod">
          <ac:chgData name="Sinem Ekim (student)" userId="S::s.ekim@student.han.nl::1bcdb83b-ac05-4b7a-bc4d-dd0de8288b8d" providerId="AD" clId="Web-{092F2622-2962-32E7-D7A3-8440F41C2726}" dt="2025-06-01T17:11:40.126" v="166" actId="1076"/>
          <ac:spMkLst>
            <pc:docMk/>
            <pc:sldMk cId="0" sldId="257"/>
            <ac:spMk id="2" creationId="{6D6FCFD2-7773-D542-5F91-5E57AA9AB305}"/>
          </ac:spMkLst>
        </pc:spChg>
        <pc:spChg chg="add mod">
          <ac:chgData name="Sinem Ekim (student)" userId="S::s.ekim@student.han.nl::1bcdb83b-ac05-4b7a-bc4d-dd0de8288b8d" providerId="AD" clId="Web-{092F2622-2962-32E7-D7A3-8440F41C2726}" dt="2025-06-01T17:13:24.883" v="211" actId="1076"/>
          <ac:spMkLst>
            <pc:docMk/>
            <pc:sldMk cId="0" sldId="257"/>
            <ac:spMk id="4" creationId="{1D725485-A566-E002-EB31-87037A645749}"/>
          </ac:spMkLst>
        </pc:spChg>
        <pc:spChg chg="mod">
          <ac:chgData name="Sinem Ekim (student)" userId="S::s.ekim@student.han.nl::1bcdb83b-ac05-4b7a-bc4d-dd0de8288b8d" providerId="AD" clId="Web-{092F2622-2962-32E7-D7A3-8440F41C2726}" dt="2025-06-01T17:02:01.994" v="4" actId="20577"/>
          <ac:spMkLst>
            <pc:docMk/>
            <pc:sldMk cId="0" sldId="257"/>
            <ac:spMk id="7" creationId="{2F2081BE-5F33-19F0-11D5-F9779C114F12}"/>
          </ac:spMkLst>
        </pc:spChg>
      </pc:sldChg>
      <pc:sldChg chg="addSp delSp modSp modNotes">
        <pc:chgData name="Sinem Ekim (student)" userId="S::s.ekim@student.han.nl::1bcdb83b-ac05-4b7a-bc4d-dd0de8288b8d" providerId="AD" clId="Web-{092F2622-2962-32E7-D7A3-8440F41C2726}" dt="2025-06-01T17:14:09.307" v="226" actId="1076"/>
        <pc:sldMkLst>
          <pc:docMk/>
          <pc:sldMk cId="0" sldId="258"/>
        </pc:sldMkLst>
        <pc:spChg chg="add del">
          <ac:chgData name="Sinem Ekim (student)" userId="S::s.ekim@student.han.nl::1bcdb83b-ac05-4b7a-bc4d-dd0de8288b8d" providerId="AD" clId="Web-{092F2622-2962-32E7-D7A3-8440F41C2726}" dt="2025-06-01T17:12:33.035" v="199"/>
          <ac:spMkLst>
            <pc:docMk/>
            <pc:sldMk cId="0" sldId="258"/>
            <ac:spMk id="5" creationId="{A49E8F1E-B4B6-FC39-199F-640851D8288C}"/>
          </ac:spMkLst>
        </pc:spChg>
        <pc:spChg chg="add del">
          <ac:chgData name="Sinem Ekim (student)" userId="S::s.ekim@student.han.nl::1bcdb83b-ac05-4b7a-bc4d-dd0de8288b8d" providerId="AD" clId="Web-{092F2622-2962-32E7-D7A3-8440F41C2726}" dt="2025-06-01T17:12:39.676" v="201"/>
          <ac:spMkLst>
            <pc:docMk/>
            <pc:sldMk cId="0" sldId="258"/>
            <ac:spMk id="8" creationId="{686BFF12-2E93-67D4-27F3-497BAA44A413}"/>
          </ac:spMkLst>
        </pc:spChg>
        <pc:spChg chg="add del">
          <ac:chgData name="Sinem Ekim (student)" userId="S::s.ekim@student.han.nl::1bcdb83b-ac05-4b7a-bc4d-dd0de8288b8d" providerId="AD" clId="Web-{092F2622-2962-32E7-D7A3-8440F41C2726}" dt="2025-06-01T17:12:47.802" v="203"/>
          <ac:spMkLst>
            <pc:docMk/>
            <pc:sldMk cId="0" sldId="258"/>
            <ac:spMk id="14" creationId="{657813F0-9941-CB36-8755-ACC9C2A9DD85}"/>
          </ac:spMkLst>
        </pc:spChg>
        <pc:spChg chg="add del mod">
          <ac:chgData name="Sinem Ekim (student)" userId="S::s.ekim@student.han.nl::1bcdb83b-ac05-4b7a-bc4d-dd0de8288b8d" providerId="AD" clId="Web-{092F2622-2962-32E7-D7A3-8440F41C2726}" dt="2025-06-01T17:13:31.617" v="213"/>
          <ac:spMkLst>
            <pc:docMk/>
            <pc:sldMk cId="0" sldId="258"/>
            <ac:spMk id="15" creationId="{AA02555C-DFA5-55F1-C237-58482A7E7FA5}"/>
          </ac:spMkLst>
        </pc:spChg>
        <pc:spChg chg="add mod">
          <ac:chgData name="Sinem Ekim (student)" userId="S::s.ekim@student.han.nl::1bcdb83b-ac05-4b7a-bc4d-dd0de8288b8d" providerId="AD" clId="Web-{092F2622-2962-32E7-D7A3-8440F41C2726}" dt="2025-06-01T17:14:09.307" v="226" actId="1076"/>
          <ac:spMkLst>
            <pc:docMk/>
            <pc:sldMk cId="0" sldId="258"/>
            <ac:spMk id="17" creationId="{5A9C8E5E-B0BF-4B80-C8F1-8BEA18BC5547}"/>
          </ac:spMkLst>
        </pc:spChg>
      </pc:sldChg>
      <pc:sldChg chg="addSp delSp modSp modNotes">
        <pc:chgData name="Sinem Ekim (student)" userId="S::s.ekim@student.han.nl::1bcdb83b-ac05-4b7a-bc4d-dd0de8288b8d" providerId="AD" clId="Web-{092F2622-2962-32E7-D7A3-8440F41C2726}" dt="2025-06-01T17:14:56.310" v="236"/>
        <pc:sldMkLst>
          <pc:docMk/>
          <pc:sldMk cId="0" sldId="260"/>
        </pc:sldMkLst>
        <pc:spChg chg="add del mod">
          <ac:chgData name="Sinem Ekim (student)" userId="S::s.ekim@student.han.nl::1bcdb83b-ac05-4b7a-bc4d-dd0de8288b8d" providerId="AD" clId="Web-{092F2622-2962-32E7-D7A3-8440F41C2726}" dt="2025-06-01T17:14:51.951" v="235"/>
          <ac:spMkLst>
            <pc:docMk/>
            <pc:sldMk cId="0" sldId="260"/>
            <ac:spMk id="8" creationId="{114D6211-019B-307C-CFDB-FF0EFFE5D60B}"/>
          </ac:spMkLst>
        </pc:spChg>
        <pc:spChg chg="add del mod">
          <ac:chgData name="Sinem Ekim (student)" userId="S::s.ekim@student.han.nl::1bcdb83b-ac05-4b7a-bc4d-dd0de8288b8d" providerId="AD" clId="Web-{092F2622-2962-32E7-D7A3-8440F41C2726}" dt="2025-06-01T17:14:41.466" v="230"/>
          <ac:spMkLst>
            <pc:docMk/>
            <pc:sldMk cId="0" sldId="260"/>
            <ac:spMk id="10" creationId="{862AE27B-B92D-687C-27A6-03A38F000E79}"/>
          </ac:spMkLst>
        </pc:spChg>
        <pc:spChg chg="add">
          <ac:chgData name="Sinem Ekim (student)" userId="S::s.ekim@student.han.nl::1bcdb83b-ac05-4b7a-bc4d-dd0de8288b8d" providerId="AD" clId="Web-{092F2622-2962-32E7-D7A3-8440F41C2726}" dt="2025-06-01T17:14:56.310" v="236"/>
          <ac:spMkLst>
            <pc:docMk/>
            <pc:sldMk cId="0" sldId="260"/>
            <ac:spMk id="12" creationId="{E809BFD1-4D8E-F07E-D1F4-3E8551F655A2}"/>
          </ac:spMkLst>
        </pc:spChg>
      </pc:sldChg>
      <pc:sldChg chg="addSp modSp">
        <pc:chgData name="Sinem Ekim (student)" userId="S::s.ekim@student.han.nl::1bcdb83b-ac05-4b7a-bc4d-dd0de8288b8d" providerId="AD" clId="Web-{092F2622-2962-32E7-D7A3-8440F41C2726}" dt="2025-06-01T17:17:34.086" v="270" actId="1076"/>
        <pc:sldMkLst>
          <pc:docMk/>
          <pc:sldMk cId="0" sldId="261"/>
        </pc:sldMkLst>
        <pc:spChg chg="add mod">
          <ac:chgData name="Sinem Ekim (student)" userId="S::s.ekim@student.han.nl::1bcdb83b-ac05-4b7a-bc4d-dd0de8288b8d" providerId="AD" clId="Web-{092F2622-2962-32E7-D7A3-8440F41C2726}" dt="2025-06-01T17:17:34.086" v="270" actId="1076"/>
          <ac:spMkLst>
            <pc:docMk/>
            <pc:sldMk cId="0" sldId="261"/>
            <ac:spMk id="10" creationId="{798CF821-ECE5-C965-660B-E1C1B81C474A}"/>
          </ac:spMkLst>
        </pc:spChg>
      </pc:sldChg>
      <pc:sldChg chg="addSp modSp">
        <pc:chgData name="Sinem Ekim (student)" userId="S::s.ekim@student.han.nl::1bcdb83b-ac05-4b7a-bc4d-dd0de8288b8d" providerId="AD" clId="Web-{092F2622-2962-32E7-D7A3-8440F41C2726}" dt="2025-06-01T17:17:00.037" v="258" actId="1076"/>
        <pc:sldMkLst>
          <pc:docMk/>
          <pc:sldMk cId="0" sldId="262"/>
        </pc:sldMkLst>
        <pc:spChg chg="add mod">
          <ac:chgData name="Sinem Ekim (student)" userId="S::s.ekim@student.han.nl::1bcdb83b-ac05-4b7a-bc4d-dd0de8288b8d" providerId="AD" clId="Web-{092F2622-2962-32E7-D7A3-8440F41C2726}" dt="2025-06-01T17:17:00.037" v="258" actId="1076"/>
          <ac:spMkLst>
            <pc:docMk/>
            <pc:sldMk cId="0" sldId="262"/>
            <ac:spMk id="9" creationId="{5EE80DE2-832A-845B-13D6-89ACEA9F30E4}"/>
          </ac:spMkLst>
        </pc:spChg>
      </pc:sldChg>
      <pc:sldChg chg="addSp modNotes">
        <pc:chgData name="Sinem Ekim (student)" userId="S::s.ekim@student.han.nl::1bcdb83b-ac05-4b7a-bc4d-dd0de8288b8d" providerId="AD" clId="Web-{092F2622-2962-32E7-D7A3-8440F41C2726}" dt="2025-06-01T17:18:21.840" v="287"/>
        <pc:sldMkLst>
          <pc:docMk/>
          <pc:sldMk cId="0" sldId="263"/>
        </pc:sldMkLst>
        <pc:spChg chg="add">
          <ac:chgData name="Sinem Ekim (student)" userId="S::s.ekim@student.han.nl::1bcdb83b-ac05-4b7a-bc4d-dd0de8288b8d" providerId="AD" clId="Web-{092F2622-2962-32E7-D7A3-8440F41C2726}" dt="2025-06-01T17:18:05.573" v="274"/>
          <ac:spMkLst>
            <pc:docMk/>
            <pc:sldMk cId="0" sldId="263"/>
            <ac:spMk id="13" creationId="{1E961991-0C82-0374-8DE3-BD2F038755B4}"/>
          </ac:spMkLst>
        </pc:spChg>
      </pc:sldChg>
      <pc:sldChg chg="addSp modSp">
        <pc:chgData name="Sinem Ekim (student)" userId="S::s.ekim@student.han.nl::1bcdb83b-ac05-4b7a-bc4d-dd0de8288b8d" providerId="AD" clId="Web-{092F2622-2962-32E7-D7A3-8440F41C2726}" dt="2025-06-01T17:20:27.082" v="317" actId="20577"/>
        <pc:sldMkLst>
          <pc:docMk/>
          <pc:sldMk cId="0" sldId="264"/>
        </pc:sldMkLst>
        <pc:spChg chg="add mod">
          <ac:chgData name="Sinem Ekim (student)" userId="S::s.ekim@student.han.nl::1bcdb83b-ac05-4b7a-bc4d-dd0de8288b8d" providerId="AD" clId="Web-{092F2622-2962-32E7-D7A3-8440F41C2726}" dt="2025-06-01T17:20:27.082" v="317" actId="20577"/>
          <ac:spMkLst>
            <pc:docMk/>
            <pc:sldMk cId="0" sldId="264"/>
            <ac:spMk id="16" creationId="{DD499323-57D9-ABA4-3784-B98A658C6743}"/>
          </ac:spMkLst>
        </pc:spChg>
      </pc:sldChg>
      <pc:sldChg chg="modNotes">
        <pc:chgData name="Sinem Ekim (student)" userId="S::s.ekim@student.han.nl::1bcdb83b-ac05-4b7a-bc4d-dd0de8288b8d" providerId="AD" clId="Web-{092F2622-2962-32E7-D7A3-8440F41C2726}" dt="2025-06-01T17:24:47.615" v="727"/>
        <pc:sldMkLst>
          <pc:docMk/>
          <pc:sldMk cId="716782104" sldId="272"/>
        </pc:sldMkLst>
      </pc:sldChg>
      <pc:sldChg chg="addSp modSp">
        <pc:chgData name="Sinem Ekim (student)" userId="S::s.ekim@student.han.nl::1bcdb83b-ac05-4b7a-bc4d-dd0de8288b8d" providerId="AD" clId="Web-{092F2622-2962-32E7-D7A3-8440F41C2726}" dt="2025-06-01T17:19:10.640" v="297" actId="1076"/>
        <pc:sldMkLst>
          <pc:docMk/>
          <pc:sldMk cId="2695847689" sldId="273"/>
        </pc:sldMkLst>
        <pc:spChg chg="add mod">
          <ac:chgData name="Sinem Ekim (student)" userId="S::s.ekim@student.han.nl::1bcdb83b-ac05-4b7a-bc4d-dd0de8288b8d" providerId="AD" clId="Web-{092F2622-2962-32E7-D7A3-8440F41C2726}" dt="2025-06-01T17:19:05.077" v="296" actId="1076"/>
          <ac:spMkLst>
            <pc:docMk/>
            <pc:sldMk cId="2695847689" sldId="273"/>
            <ac:spMk id="5" creationId="{8AB673C1-F833-824B-E3AB-012810C73094}"/>
          </ac:spMkLst>
        </pc:spChg>
        <pc:picChg chg="mod">
          <ac:chgData name="Sinem Ekim (student)" userId="S::s.ekim@student.han.nl::1bcdb83b-ac05-4b7a-bc4d-dd0de8288b8d" providerId="AD" clId="Web-{092F2622-2962-32E7-D7A3-8440F41C2726}" dt="2025-06-01T17:19:10.640" v="297" actId="1076"/>
          <ac:picMkLst>
            <pc:docMk/>
            <pc:sldMk cId="2695847689" sldId="273"/>
            <ac:picMk id="20" creationId="{ACA7EF8C-3673-849E-951E-6B9DA1282562}"/>
          </ac:picMkLst>
        </pc:picChg>
      </pc:sldChg>
      <pc:sldChg chg="addSp">
        <pc:chgData name="Sinem Ekim (student)" userId="S::s.ekim@student.han.nl::1bcdb83b-ac05-4b7a-bc4d-dd0de8288b8d" providerId="AD" clId="Web-{092F2622-2962-32E7-D7A3-8440F41C2726}" dt="2025-06-01T17:18:43.638" v="288"/>
        <pc:sldMkLst>
          <pc:docMk/>
          <pc:sldMk cId="2142083180" sldId="274"/>
        </pc:sldMkLst>
        <pc:spChg chg="add">
          <ac:chgData name="Sinem Ekim (student)" userId="S::s.ekim@student.han.nl::1bcdb83b-ac05-4b7a-bc4d-dd0de8288b8d" providerId="AD" clId="Web-{092F2622-2962-32E7-D7A3-8440F41C2726}" dt="2025-06-01T17:18:43.638" v="288"/>
          <ac:spMkLst>
            <pc:docMk/>
            <pc:sldMk cId="2142083180" sldId="274"/>
            <ac:spMk id="6" creationId="{FDF19C0A-6F02-91B0-76F2-2C5DCADEEB5E}"/>
          </ac:spMkLst>
        </pc:spChg>
      </pc:sldChg>
      <pc:sldChg chg="addSp">
        <pc:chgData name="Sinem Ekim (student)" userId="S::s.ekim@student.han.nl::1bcdb83b-ac05-4b7a-bc4d-dd0de8288b8d" providerId="AD" clId="Web-{092F2622-2962-32E7-D7A3-8440F41C2726}" dt="2025-06-01T17:17:45.431" v="271"/>
        <pc:sldMkLst>
          <pc:docMk/>
          <pc:sldMk cId="4207717044" sldId="275"/>
        </pc:sldMkLst>
        <pc:spChg chg="add">
          <ac:chgData name="Sinem Ekim (student)" userId="S::s.ekim@student.han.nl::1bcdb83b-ac05-4b7a-bc4d-dd0de8288b8d" providerId="AD" clId="Web-{092F2622-2962-32E7-D7A3-8440F41C2726}" dt="2025-06-01T17:17:45.431" v="271"/>
          <ac:spMkLst>
            <pc:docMk/>
            <pc:sldMk cId="4207717044" sldId="275"/>
            <ac:spMk id="4" creationId="{9C8FEB62-E082-B15E-5931-E350D6AB3744}"/>
          </ac:spMkLst>
        </pc:spChg>
      </pc:sldChg>
      <pc:sldChg chg="addSp">
        <pc:chgData name="Sinem Ekim (student)" userId="S::s.ekim@student.han.nl::1bcdb83b-ac05-4b7a-bc4d-dd0de8288b8d" providerId="AD" clId="Web-{092F2622-2962-32E7-D7A3-8440F41C2726}" dt="2025-06-01T17:17:48.322" v="272"/>
        <pc:sldMkLst>
          <pc:docMk/>
          <pc:sldMk cId="4227620054" sldId="276"/>
        </pc:sldMkLst>
        <pc:spChg chg="add">
          <ac:chgData name="Sinem Ekim (student)" userId="S::s.ekim@student.han.nl::1bcdb83b-ac05-4b7a-bc4d-dd0de8288b8d" providerId="AD" clId="Web-{092F2622-2962-32E7-D7A3-8440F41C2726}" dt="2025-06-01T17:17:48.322" v="272"/>
          <ac:spMkLst>
            <pc:docMk/>
            <pc:sldMk cId="4227620054" sldId="276"/>
            <ac:spMk id="8" creationId="{DF4ADB61-B43C-696B-24E4-3034B46411B5}"/>
          </ac:spMkLst>
        </pc:spChg>
      </pc:sldChg>
      <pc:sldChg chg="addSp">
        <pc:chgData name="Sinem Ekim (student)" userId="S::s.ekim@student.han.nl::1bcdb83b-ac05-4b7a-bc4d-dd0de8288b8d" providerId="AD" clId="Web-{092F2622-2962-32E7-D7A3-8440F41C2726}" dt="2025-06-01T17:17:50.603" v="273"/>
        <pc:sldMkLst>
          <pc:docMk/>
          <pc:sldMk cId="1585548307" sldId="277"/>
        </pc:sldMkLst>
        <pc:spChg chg="add">
          <ac:chgData name="Sinem Ekim (student)" userId="S::s.ekim@student.han.nl::1bcdb83b-ac05-4b7a-bc4d-dd0de8288b8d" providerId="AD" clId="Web-{092F2622-2962-32E7-D7A3-8440F41C2726}" dt="2025-06-01T17:17:50.603" v="273"/>
          <ac:spMkLst>
            <pc:docMk/>
            <pc:sldMk cId="1585548307" sldId="277"/>
            <ac:spMk id="6" creationId="{86BAE2C3-390C-46D2-1327-35AFF7578F56}"/>
          </ac:spMkLst>
        </pc:spChg>
      </pc:sldChg>
      <pc:sldChg chg="addSp">
        <pc:chgData name="Sinem Ekim (student)" userId="S::s.ekim@student.han.nl::1bcdb83b-ac05-4b7a-bc4d-dd0de8288b8d" providerId="AD" clId="Web-{092F2622-2962-32E7-D7A3-8440F41C2726}" dt="2025-06-01T17:20:49.990" v="318"/>
        <pc:sldMkLst>
          <pc:docMk/>
          <pc:sldMk cId="1419894098" sldId="278"/>
        </pc:sldMkLst>
        <pc:spChg chg="add">
          <ac:chgData name="Sinem Ekim (student)" userId="S::s.ekim@student.han.nl::1bcdb83b-ac05-4b7a-bc4d-dd0de8288b8d" providerId="AD" clId="Web-{092F2622-2962-32E7-D7A3-8440F41C2726}" dt="2025-06-01T17:20:49.990" v="318"/>
          <ac:spMkLst>
            <pc:docMk/>
            <pc:sldMk cId="1419894098" sldId="278"/>
            <ac:spMk id="4" creationId="{088387F5-C33D-85DC-CD54-36486833EAFD}"/>
          </ac:spMkLst>
        </pc:spChg>
      </pc:sldChg>
      <pc:sldChg chg="addSp delSp modSp">
        <pc:chgData name="Sinem Ekim (student)" userId="S::s.ekim@student.han.nl::1bcdb83b-ac05-4b7a-bc4d-dd0de8288b8d" providerId="AD" clId="Web-{092F2622-2962-32E7-D7A3-8440F41C2726}" dt="2025-06-01T17:20:02.096" v="305"/>
        <pc:sldMkLst>
          <pc:docMk/>
          <pc:sldMk cId="1385344496" sldId="281"/>
        </pc:sldMkLst>
        <pc:spChg chg="add del">
          <ac:chgData name="Sinem Ekim (student)" userId="S::s.ekim@student.han.nl::1bcdb83b-ac05-4b7a-bc4d-dd0de8288b8d" providerId="AD" clId="Web-{092F2622-2962-32E7-D7A3-8440F41C2726}" dt="2025-06-01T17:19:28.922" v="299"/>
          <ac:spMkLst>
            <pc:docMk/>
            <pc:sldMk cId="1385344496" sldId="281"/>
            <ac:spMk id="4" creationId="{E73DFC3B-DCDC-F5E8-3C00-1A48C674D39E}"/>
          </ac:spMkLst>
        </pc:spChg>
        <pc:spChg chg="add del mod">
          <ac:chgData name="Sinem Ekim (student)" userId="S::s.ekim@student.han.nl::1bcdb83b-ac05-4b7a-bc4d-dd0de8288b8d" providerId="AD" clId="Web-{092F2622-2962-32E7-D7A3-8440F41C2726}" dt="2025-06-01T17:19:50.939" v="304"/>
          <ac:spMkLst>
            <pc:docMk/>
            <pc:sldMk cId="1385344496" sldId="281"/>
            <ac:spMk id="6" creationId="{E7AE6E93-1BA7-55A3-3866-CA451F171D49}"/>
          </ac:spMkLst>
        </pc:spChg>
        <pc:spChg chg="add">
          <ac:chgData name="Sinem Ekim (student)" userId="S::s.ekim@student.han.nl::1bcdb83b-ac05-4b7a-bc4d-dd0de8288b8d" providerId="AD" clId="Web-{092F2622-2962-32E7-D7A3-8440F41C2726}" dt="2025-06-01T17:20:02.096" v="305"/>
          <ac:spMkLst>
            <pc:docMk/>
            <pc:sldMk cId="1385344496" sldId="281"/>
            <ac:spMk id="8" creationId="{F97BAF20-AF97-19C8-B5A9-41DCAB208817}"/>
          </ac:spMkLst>
        </pc:spChg>
      </pc:sldChg>
    </pc:docChg>
  </pc:docChgLst>
  <pc:docChgLst>
    <pc:chgData name="Sander Bol (student)" userId="S::s.bol@student.han.nl::e3abe6a0-9dd9-4ac7-bf52-12563c0867be" providerId="AD" clId="Web-{6EC4623A-D3DD-873E-943B-725538AB5BAD}"/>
    <pc:docChg chg="modSld">
      <pc:chgData name="Sander Bol (student)" userId="S::s.bol@student.han.nl::e3abe6a0-9dd9-4ac7-bf52-12563c0867be" providerId="AD" clId="Web-{6EC4623A-D3DD-873E-943B-725538AB5BAD}" dt="2025-06-02T02:27:36.049" v="1518"/>
      <pc:docMkLst>
        <pc:docMk/>
      </pc:docMkLst>
      <pc:sldChg chg="modNotes">
        <pc:chgData name="Sander Bol (student)" userId="S::s.bol@student.han.nl::e3abe6a0-9dd9-4ac7-bf52-12563c0867be" providerId="AD" clId="Web-{6EC4623A-D3DD-873E-943B-725538AB5BAD}" dt="2025-06-02T02:27:36.049" v="1518"/>
        <pc:sldMkLst>
          <pc:docMk/>
          <pc:sldMk cId="0" sldId="257"/>
        </pc:sldMkLst>
      </pc:sldChg>
      <pc:sldChg chg="modNotes">
        <pc:chgData name="Sander Bol (student)" userId="S::s.bol@student.han.nl::e3abe6a0-9dd9-4ac7-bf52-12563c0867be" providerId="AD" clId="Web-{6EC4623A-D3DD-873E-943B-725538AB5BAD}" dt="2025-06-02T02:19:37.328" v="1340"/>
        <pc:sldMkLst>
          <pc:docMk/>
          <pc:sldMk cId="0" sldId="258"/>
        </pc:sldMkLst>
      </pc:sldChg>
      <pc:sldChg chg="modNotes">
        <pc:chgData name="Sander Bol (student)" userId="S::s.bol@student.han.nl::e3abe6a0-9dd9-4ac7-bf52-12563c0867be" providerId="AD" clId="Web-{6EC4623A-D3DD-873E-943B-725538AB5BAD}" dt="2025-06-02T02:15:51.413" v="1100"/>
        <pc:sldMkLst>
          <pc:docMk/>
          <pc:sldMk cId="0" sldId="259"/>
        </pc:sldMkLst>
      </pc:sldChg>
      <pc:sldChg chg="modNotes">
        <pc:chgData name="Sander Bol (student)" userId="S::s.bol@student.han.nl::e3abe6a0-9dd9-4ac7-bf52-12563c0867be" providerId="AD" clId="Web-{6EC4623A-D3DD-873E-943B-725538AB5BAD}" dt="2025-06-02T01:36:11.485" v="156"/>
        <pc:sldMkLst>
          <pc:docMk/>
          <pc:sldMk cId="0" sldId="260"/>
        </pc:sldMkLst>
      </pc:sldChg>
      <pc:sldChg chg="modNotes">
        <pc:chgData name="Sander Bol (student)" userId="S::s.bol@student.han.nl::e3abe6a0-9dd9-4ac7-bf52-12563c0867be" providerId="AD" clId="Web-{6EC4623A-D3DD-873E-943B-725538AB5BAD}" dt="2025-06-02T01:35:24.436" v="138"/>
        <pc:sldMkLst>
          <pc:docMk/>
          <pc:sldMk cId="0" sldId="261"/>
        </pc:sldMkLst>
      </pc:sldChg>
      <pc:sldChg chg="modNotes">
        <pc:chgData name="Sander Bol (student)" userId="S::s.bol@student.han.nl::e3abe6a0-9dd9-4ac7-bf52-12563c0867be" providerId="AD" clId="Web-{6EC4623A-D3DD-873E-943B-725538AB5BAD}" dt="2025-06-02T02:18:16.559" v="1320"/>
        <pc:sldMkLst>
          <pc:docMk/>
          <pc:sldMk cId="0" sldId="263"/>
        </pc:sldMkLst>
      </pc:sldChg>
      <pc:sldChg chg="modNotes">
        <pc:chgData name="Sander Bol (student)" userId="S::s.bol@student.han.nl::e3abe6a0-9dd9-4ac7-bf52-12563c0867be" providerId="AD" clId="Web-{6EC4623A-D3DD-873E-943B-725538AB5BAD}" dt="2025-06-02T02:11:09.371" v="910"/>
        <pc:sldMkLst>
          <pc:docMk/>
          <pc:sldMk cId="0" sldId="264"/>
        </pc:sldMkLst>
      </pc:sldChg>
      <pc:sldChg chg="modNotes">
        <pc:chgData name="Sander Bol (student)" userId="S::s.bol@student.han.nl::e3abe6a0-9dd9-4ac7-bf52-12563c0867be" providerId="AD" clId="Web-{6EC4623A-D3DD-873E-943B-725538AB5BAD}" dt="2025-06-02T02:15:15.927" v="1054"/>
        <pc:sldMkLst>
          <pc:docMk/>
          <pc:sldMk cId="716782104" sldId="272"/>
        </pc:sldMkLst>
      </pc:sldChg>
      <pc:sldChg chg="modNotes">
        <pc:chgData name="Sander Bol (student)" userId="S::s.bol@student.han.nl::e3abe6a0-9dd9-4ac7-bf52-12563c0867be" providerId="AD" clId="Web-{6EC4623A-D3DD-873E-943B-725538AB5BAD}" dt="2025-06-02T01:27:59.989" v="22"/>
        <pc:sldMkLst>
          <pc:docMk/>
          <pc:sldMk cId="2695847689" sldId="273"/>
        </pc:sldMkLst>
      </pc:sldChg>
      <pc:sldChg chg="modNotes">
        <pc:chgData name="Sander Bol (student)" userId="S::s.bol@student.han.nl::e3abe6a0-9dd9-4ac7-bf52-12563c0867be" providerId="AD" clId="Web-{6EC4623A-D3DD-873E-943B-725538AB5BAD}" dt="2025-06-02T01:52:42.028" v="526"/>
        <pc:sldMkLst>
          <pc:docMk/>
          <pc:sldMk cId="2142083180" sldId="274"/>
        </pc:sldMkLst>
      </pc:sldChg>
    </pc:docChg>
  </pc:docChgLst>
  <pc:docChgLst>
    <pc:chgData name="Sinem Ekim (student)" userId="S::s.ekim@student.han.nl::1bcdb83b-ac05-4b7a-bc4d-dd0de8288b8d" providerId="AD" clId="Web-{E65F1EBD-E26B-A8D5-C16D-AC6EB2EE6B30}"/>
    <pc:docChg chg="addSld delSld modSld sldOrd">
      <pc:chgData name="Sinem Ekim (student)" userId="S::s.ekim@student.han.nl::1bcdb83b-ac05-4b7a-bc4d-dd0de8288b8d" providerId="AD" clId="Web-{E65F1EBD-E26B-A8D5-C16D-AC6EB2EE6B30}" dt="2025-05-29T14:54:41.301" v="3910"/>
      <pc:docMkLst>
        <pc:docMk/>
      </pc:docMkLst>
      <pc:sldChg chg="modNotes">
        <pc:chgData name="Sinem Ekim (student)" userId="S::s.ekim@student.han.nl::1bcdb83b-ac05-4b7a-bc4d-dd0de8288b8d" providerId="AD" clId="Web-{E65F1EBD-E26B-A8D5-C16D-AC6EB2EE6B30}" dt="2025-05-29T14:10:50.053" v="1657"/>
        <pc:sldMkLst>
          <pc:docMk/>
          <pc:sldMk cId="0" sldId="257"/>
        </pc:sldMkLst>
      </pc:sldChg>
      <pc:sldChg chg="modNotes">
        <pc:chgData name="Sinem Ekim (student)" userId="S::s.ekim@student.han.nl::1bcdb83b-ac05-4b7a-bc4d-dd0de8288b8d" providerId="AD" clId="Web-{E65F1EBD-E26B-A8D5-C16D-AC6EB2EE6B30}" dt="2025-05-29T14:01:41.527" v="898"/>
        <pc:sldMkLst>
          <pc:docMk/>
          <pc:sldMk cId="0" sldId="258"/>
        </pc:sldMkLst>
      </pc:sldChg>
      <pc:sldChg chg="modNotes">
        <pc:chgData name="Sinem Ekim (student)" userId="S::s.ekim@student.han.nl::1bcdb83b-ac05-4b7a-bc4d-dd0de8288b8d" providerId="AD" clId="Web-{E65F1EBD-E26B-A8D5-C16D-AC6EB2EE6B30}" dt="2025-05-29T14:10:05.690" v="1484"/>
        <pc:sldMkLst>
          <pc:docMk/>
          <pc:sldMk cId="0" sldId="259"/>
        </pc:sldMkLst>
      </pc:sldChg>
      <pc:sldChg chg="modNotes">
        <pc:chgData name="Sinem Ekim (student)" userId="S::s.ekim@student.han.nl::1bcdb83b-ac05-4b7a-bc4d-dd0de8288b8d" providerId="AD" clId="Web-{E65F1EBD-E26B-A8D5-C16D-AC6EB2EE6B30}" dt="2025-05-29T14:02:51.298" v="923"/>
        <pc:sldMkLst>
          <pc:docMk/>
          <pc:sldMk cId="0" sldId="260"/>
        </pc:sldMkLst>
      </pc:sldChg>
      <pc:sldChg chg="modNotes">
        <pc:chgData name="Sinem Ekim (student)" userId="S::s.ekim@student.han.nl::1bcdb83b-ac05-4b7a-bc4d-dd0de8288b8d" providerId="AD" clId="Web-{E65F1EBD-E26B-A8D5-C16D-AC6EB2EE6B30}" dt="2025-05-29T14:05:24.200" v="1151"/>
        <pc:sldMkLst>
          <pc:docMk/>
          <pc:sldMk cId="0" sldId="261"/>
        </pc:sldMkLst>
      </pc:sldChg>
      <pc:sldChg chg="modNotes">
        <pc:chgData name="Sinem Ekim (student)" userId="S::s.ekim@student.han.nl::1bcdb83b-ac05-4b7a-bc4d-dd0de8288b8d" providerId="AD" clId="Web-{E65F1EBD-E26B-A8D5-C16D-AC6EB2EE6B30}" dt="2025-05-29T14:03:22.378" v="1037"/>
        <pc:sldMkLst>
          <pc:docMk/>
          <pc:sldMk cId="0" sldId="262"/>
        </pc:sldMkLst>
      </pc:sldChg>
      <pc:sldChg chg="modNotes">
        <pc:chgData name="Sinem Ekim (student)" userId="S::s.ekim@student.han.nl::1bcdb83b-ac05-4b7a-bc4d-dd0de8288b8d" providerId="AD" clId="Web-{E65F1EBD-E26B-A8D5-C16D-AC6EB2EE6B30}" dt="2025-05-29T14:09:14.733" v="1462"/>
        <pc:sldMkLst>
          <pc:docMk/>
          <pc:sldMk cId="0" sldId="263"/>
        </pc:sldMkLst>
      </pc:sldChg>
      <pc:sldChg chg="modNotes">
        <pc:chgData name="Sinem Ekim (student)" userId="S::s.ekim@student.han.nl::1bcdb83b-ac05-4b7a-bc4d-dd0de8288b8d" providerId="AD" clId="Web-{E65F1EBD-E26B-A8D5-C16D-AC6EB2EE6B30}" dt="2025-05-29T14:09:25.718" v="1481"/>
        <pc:sldMkLst>
          <pc:docMk/>
          <pc:sldMk cId="0" sldId="264"/>
        </pc:sldMkLst>
      </pc:sldChg>
      <pc:sldChg chg="modNotes">
        <pc:chgData name="Sinem Ekim (student)" userId="S::s.ekim@student.han.nl::1bcdb83b-ac05-4b7a-bc4d-dd0de8288b8d" providerId="AD" clId="Web-{E65F1EBD-E26B-A8D5-C16D-AC6EB2EE6B30}" dt="2025-05-29T14:49:20.948" v="3843"/>
        <pc:sldMkLst>
          <pc:docMk/>
          <pc:sldMk cId="716782104" sldId="272"/>
        </pc:sldMkLst>
      </pc:sldChg>
      <pc:sldChg chg="new del">
        <pc:chgData name="Sinem Ekim (student)" userId="S::s.ekim@student.han.nl::1bcdb83b-ac05-4b7a-bc4d-dd0de8288b8d" providerId="AD" clId="Web-{E65F1EBD-E26B-A8D5-C16D-AC6EB2EE6B30}" dt="2025-05-29T14:05:49.577" v="1155"/>
        <pc:sldMkLst>
          <pc:docMk/>
          <pc:sldMk cId="1154702215" sldId="273"/>
        </pc:sldMkLst>
      </pc:sldChg>
      <pc:sldChg chg="modSp new modNotes">
        <pc:chgData name="Sinem Ekim (student)" userId="S::s.ekim@student.han.nl::1bcdb83b-ac05-4b7a-bc4d-dd0de8288b8d" providerId="AD" clId="Web-{E65F1EBD-E26B-A8D5-C16D-AC6EB2EE6B30}" dt="2025-05-29T14:19:12.935" v="3168"/>
        <pc:sldMkLst>
          <pc:docMk/>
          <pc:sldMk cId="2695847689" sldId="273"/>
        </pc:sldMkLst>
        <pc:spChg chg="mod">
          <ac:chgData name="Sinem Ekim (student)" userId="S::s.ekim@student.han.nl::1bcdb83b-ac05-4b7a-bc4d-dd0de8288b8d" providerId="AD" clId="Web-{E65F1EBD-E26B-A8D5-C16D-AC6EB2EE6B30}" dt="2025-05-29T14:13:37.800" v="2068" actId="20577"/>
          <ac:spMkLst>
            <pc:docMk/>
            <pc:sldMk cId="2695847689" sldId="273"/>
            <ac:spMk id="2" creationId="{52E3720E-B294-3F65-95C5-FB1E69375464}"/>
          </ac:spMkLst>
        </pc:spChg>
      </pc:sldChg>
      <pc:sldChg chg="addSp delSp modSp new modNotes">
        <pc:chgData name="Sinem Ekim (student)" userId="S::s.ekim@student.han.nl::1bcdb83b-ac05-4b7a-bc4d-dd0de8288b8d" providerId="AD" clId="Web-{E65F1EBD-E26B-A8D5-C16D-AC6EB2EE6B30}" dt="2025-05-29T14:29:26.951" v="3606"/>
        <pc:sldMkLst>
          <pc:docMk/>
          <pc:sldMk cId="2142083180" sldId="274"/>
        </pc:sldMkLst>
        <pc:spChg chg="mod">
          <ac:chgData name="Sinem Ekim (student)" userId="S::s.ekim@student.han.nl::1bcdb83b-ac05-4b7a-bc4d-dd0de8288b8d" providerId="AD" clId="Web-{E65F1EBD-E26B-A8D5-C16D-AC6EB2EE6B30}" dt="2025-05-29T14:28:43.182" v="3575" actId="20577"/>
          <ac:spMkLst>
            <pc:docMk/>
            <pc:sldMk cId="2142083180" sldId="274"/>
            <ac:spMk id="2" creationId="{86938529-DF1E-A19E-57C1-E29E84CB3F26}"/>
          </ac:spMkLst>
        </pc:spChg>
        <pc:picChg chg="add mod ord">
          <ac:chgData name="Sinem Ekim (student)" userId="S::s.ekim@student.han.nl::1bcdb83b-ac05-4b7a-bc4d-dd0de8288b8d" providerId="AD" clId="Web-{E65F1EBD-E26B-A8D5-C16D-AC6EB2EE6B30}" dt="2025-05-29T14:19:58.657" v="3176" actId="1076"/>
          <ac:picMkLst>
            <pc:docMk/>
            <pc:sldMk cId="2142083180" sldId="274"/>
            <ac:picMk id="5" creationId="{5BECCFF0-2AED-1F52-BF6C-6391D54159A9}"/>
          </ac:picMkLst>
        </pc:picChg>
      </pc:sldChg>
      <pc:sldChg chg="modSp new modNotes">
        <pc:chgData name="Sinem Ekim (student)" userId="S::s.ekim@student.han.nl::1bcdb83b-ac05-4b7a-bc4d-dd0de8288b8d" providerId="AD" clId="Web-{E65F1EBD-E26B-A8D5-C16D-AC6EB2EE6B30}" dt="2025-05-29T14:21:09.741" v="3253"/>
        <pc:sldMkLst>
          <pc:docMk/>
          <pc:sldMk cId="4207717044" sldId="275"/>
        </pc:sldMkLst>
        <pc:spChg chg="mod">
          <ac:chgData name="Sinem Ekim (student)" userId="S::s.ekim@student.han.nl::1bcdb83b-ac05-4b7a-bc4d-dd0de8288b8d" providerId="AD" clId="Web-{E65F1EBD-E26B-A8D5-C16D-AC6EB2EE6B30}" dt="2025-05-29T14:20:53.677" v="3237" actId="20577"/>
          <ac:spMkLst>
            <pc:docMk/>
            <pc:sldMk cId="4207717044" sldId="275"/>
            <ac:spMk id="2" creationId="{84AABDF1-A42F-19B5-9EC2-CBD15376551D}"/>
          </ac:spMkLst>
        </pc:spChg>
      </pc:sldChg>
      <pc:sldChg chg="addSp delSp modSp new modNotes">
        <pc:chgData name="Sinem Ekim (student)" userId="S::s.ekim@student.han.nl::1bcdb83b-ac05-4b7a-bc4d-dd0de8288b8d" providerId="AD" clId="Web-{E65F1EBD-E26B-A8D5-C16D-AC6EB2EE6B30}" dt="2025-05-29T14:26:39.688" v="3554"/>
        <pc:sldMkLst>
          <pc:docMk/>
          <pc:sldMk cId="4227620054" sldId="276"/>
        </pc:sldMkLst>
        <pc:spChg chg="mod">
          <ac:chgData name="Sinem Ekim (student)" userId="S::s.ekim@student.han.nl::1bcdb83b-ac05-4b7a-bc4d-dd0de8288b8d" providerId="AD" clId="Web-{E65F1EBD-E26B-A8D5-C16D-AC6EB2EE6B30}" dt="2025-05-29T14:20:57.271" v="3238" actId="20577"/>
          <ac:spMkLst>
            <pc:docMk/>
            <pc:sldMk cId="4227620054" sldId="276"/>
            <ac:spMk id="2" creationId="{C3EC8BA7-E6C6-BC89-56CB-B6C43C3B2144}"/>
          </ac:spMkLst>
        </pc:spChg>
        <pc:picChg chg="add mod ord">
          <ac:chgData name="Sinem Ekim (student)" userId="S::s.ekim@student.han.nl::1bcdb83b-ac05-4b7a-bc4d-dd0de8288b8d" providerId="AD" clId="Web-{E65F1EBD-E26B-A8D5-C16D-AC6EB2EE6B30}" dt="2025-05-29T14:24:29.990" v="3362" actId="1076"/>
          <ac:picMkLst>
            <pc:docMk/>
            <pc:sldMk cId="4227620054" sldId="276"/>
            <ac:picMk id="4" creationId="{436F175C-357E-5312-684E-D672087A5D97}"/>
          </ac:picMkLst>
        </pc:picChg>
        <pc:picChg chg="add mod">
          <ac:chgData name="Sinem Ekim (student)" userId="S::s.ekim@student.han.nl::1bcdb83b-ac05-4b7a-bc4d-dd0de8288b8d" providerId="AD" clId="Web-{E65F1EBD-E26B-A8D5-C16D-AC6EB2EE6B30}" dt="2025-05-29T14:24:25.521" v="3360" actId="1076"/>
          <ac:picMkLst>
            <pc:docMk/>
            <pc:sldMk cId="4227620054" sldId="276"/>
            <ac:picMk id="5" creationId="{F577BD6F-2A58-77A0-A4AA-6B22F57B10A6}"/>
          </ac:picMkLst>
        </pc:picChg>
        <pc:picChg chg="add mod">
          <ac:chgData name="Sinem Ekim (student)" userId="S::s.ekim@student.han.nl::1bcdb83b-ac05-4b7a-bc4d-dd0de8288b8d" providerId="AD" clId="Web-{E65F1EBD-E26B-A8D5-C16D-AC6EB2EE6B30}" dt="2025-05-29T14:24:32.303" v="3364" actId="1076"/>
          <ac:picMkLst>
            <pc:docMk/>
            <pc:sldMk cId="4227620054" sldId="276"/>
            <ac:picMk id="6" creationId="{7ABB6C2E-AFE2-8F21-098D-13347939BF65}"/>
          </ac:picMkLst>
        </pc:picChg>
      </pc:sldChg>
      <pc:sldChg chg="modSp new modNotes">
        <pc:chgData name="Sinem Ekim (student)" userId="S::s.ekim@student.han.nl::1bcdb83b-ac05-4b7a-bc4d-dd0de8288b8d" providerId="AD" clId="Web-{E65F1EBD-E26B-A8D5-C16D-AC6EB2EE6B30}" dt="2025-05-29T14:21:22.632" v="3299"/>
        <pc:sldMkLst>
          <pc:docMk/>
          <pc:sldMk cId="1585548307" sldId="277"/>
        </pc:sldMkLst>
        <pc:spChg chg="mod">
          <ac:chgData name="Sinem Ekim (student)" userId="S::s.ekim@student.han.nl::1bcdb83b-ac05-4b7a-bc4d-dd0de8288b8d" providerId="AD" clId="Web-{E65F1EBD-E26B-A8D5-C16D-AC6EB2EE6B30}" dt="2025-05-29T14:21:00.146" v="3241" actId="20577"/>
          <ac:spMkLst>
            <pc:docMk/>
            <pc:sldMk cId="1585548307" sldId="277"/>
            <ac:spMk id="2" creationId="{400F1084-5E81-309A-9D5E-B0D5930EAE40}"/>
          </ac:spMkLst>
        </pc:spChg>
      </pc:sldChg>
      <pc:sldChg chg="modSp new modNotes">
        <pc:chgData name="Sinem Ekim (student)" userId="S::s.ekim@student.han.nl::1bcdb83b-ac05-4b7a-bc4d-dd0de8288b8d" providerId="AD" clId="Web-{E65F1EBD-E26B-A8D5-C16D-AC6EB2EE6B30}" dt="2025-05-29T14:45:54.917" v="3820"/>
        <pc:sldMkLst>
          <pc:docMk/>
          <pc:sldMk cId="1419894098" sldId="278"/>
        </pc:sldMkLst>
        <pc:spChg chg="mod">
          <ac:chgData name="Sinem Ekim (student)" userId="S::s.ekim@student.han.nl::1bcdb83b-ac05-4b7a-bc4d-dd0de8288b8d" providerId="AD" clId="Web-{E65F1EBD-E26B-A8D5-C16D-AC6EB2EE6B30}" dt="2025-05-29T14:31:12.646" v="3659" actId="20577"/>
          <ac:spMkLst>
            <pc:docMk/>
            <pc:sldMk cId="1419894098" sldId="278"/>
            <ac:spMk id="2" creationId="{1CDB6D5E-141C-A69C-A38C-5638866F0E65}"/>
          </ac:spMkLst>
        </pc:spChg>
      </pc:sldChg>
      <pc:sldChg chg="addSp delSp modSp new modNotes">
        <pc:chgData name="Sinem Ekim (student)" userId="S::s.ekim@student.han.nl::1bcdb83b-ac05-4b7a-bc4d-dd0de8288b8d" providerId="AD" clId="Web-{E65F1EBD-E26B-A8D5-C16D-AC6EB2EE6B30}" dt="2025-05-29T14:37:52.912" v="3689"/>
        <pc:sldMkLst>
          <pc:docMk/>
          <pc:sldMk cId="2233633601" sldId="279"/>
        </pc:sldMkLst>
      </pc:sldChg>
      <pc:sldChg chg="delSp modSp new del ord modNotes">
        <pc:chgData name="Sinem Ekim (student)" userId="S::s.ekim@student.han.nl::1bcdb83b-ac05-4b7a-bc4d-dd0de8288b8d" providerId="AD" clId="Web-{E65F1EBD-E26B-A8D5-C16D-AC6EB2EE6B30}" dt="2025-05-29T14:51:24.114" v="3898"/>
        <pc:sldMkLst>
          <pc:docMk/>
          <pc:sldMk cId="656939660" sldId="280"/>
        </pc:sldMkLst>
      </pc:sldChg>
      <pc:sldChg chg="addSp delSp modSp new">
        <pc:chgData name="Sinem Ekim (student)" userId="S::s.ekim@student.han.nl::1bcdb83b-ac05-4b7a-bc4d-dd0de8288b8d" providerId="AD" clId="Web-{E65F1EBD-E26B-A8D5-C16D-AC6EB2EE6B30}" dt="2025-05-29T14:54:41.301" v="3910"/>
        <pc:sldMkLst>
          <pc:docMk/>
          <pc:sldMk cId="1644560940" sldId="280"/>
        </pc:sldMkLst>
      </pc:sldChg>
    </pc:docChg>
  </pc:docChgLst>
  <pc:docChgLst>
    <pc:chgData name="Eline de Beijer (student)" userId="34947e96-4d53-49e8-b0c6-b3a4f2d55345" providerId="ADAL" clId="{3C2A1499-FC84-4E3F-8E78-07EE6088712F}"/>
    <pc:docChg chg="undo custSel modSld">
      <pc:chgData name="Eline de Beijer (student)" userId="34947e96-4d53-49e8-b0c6-b3a4f2d55345" providerId="ADAL" clId="{3C2A1499-FC84-4E3F-8E78-07EE6088712F}" dt="2025-06-02T10:14:49.225" v="3437" actId="20577"/>
      <pc:docMkLst>
        <pc:docMk/>
      </pc:docMkLst>
      <pc:sldChg chg="modNotesTx">
        <pc:chgData name="Eline de Beijer (student)" userId="34947e96-4d53-49e8-b0c6-b3a4f2d55345" providerId="ADAL" clId="{3C2A1499-FC84-4E3F-8E78-07EE6088712F}" dt="2025-06-02T10:14:49.225" v="3437" actId="20577"/>
        <pc:sldMkLst>
          <pc:docMk/>
          <pc:sldMk cId="0" sldId="257"/>
        </pc:sldMkLst>
      </pc:sldChg>
      <pc:sldChg chg="modNotesTx">
        <pc:chgData name="Eline de Beijer (student)" userId="34947e96-4d53-49e8-b0c6-b3a4f2d55345" providerId="ADAL" clId="{3C2A1499-FC84-4E3F-8E78-07EE6088712F}" dt="2025-06-02T10:10:11.337" v="3436" actId="20577"/>
        <pc:sldMkLst>
          <pc:docMk/>
          <pc:sldMk cId="0" sldId="258"/>
        </pc:sldMkLst>
      </pc:sldChg>
      <pc:sldChg chg="modNotesTx">
        <pc:chgData name="Eline de Beijer (student)" userId="34947e96-4d53-49e8-b0c6-b3a4f2d55345" providerId="ADAL" clId="{3C2A1499-FC84-4E3F-8E78-07EE6088712F}" dt="2025-06-01T17:50:21.608" v="1984"/>
        <pc:sldMkLst>
          <pc:docMk/>
          <pc:sldMk cId="0" sldId="259"/>
        </pc:sldMkLst>
      </pc:sldChg>
      <pc:sldChg chg="modNotesTx">
        <pc:chgData name="Eline de Beijer (student)" userId="34947e96-4d53-49e8-b0c6-b3a4f2d55345" providerId="ADAL" clId="{3C2A1499-FC84-4E3F-8E78-07EE6088712F}" dt="2025-06-01T17:38:51.814" v="1650" actId="20577"/>
        <pc:sldMkLst>
          <pc:docMk/>
          <pc:sldMk cId="0" sldId="260"/>
        </pc:sldMkLst>
      </pc:sldChg>
      <pc:sldChg chg="modSp mod modNotesTx">
        <pc:chgData name="Eline de Beijer (student)" userId="34947e96-4d53-49e8-b0c6-b3a4f2d55345" providerId="ADAL" clId="{3C2A1499-FC84-4E3F-8E78-07EE6088712F}" dt="2025-06-01T18:44:15.798" v="3249" actId="20577"/>
        <pc:sldMkLst>
          <pc:docMk/>
          <pc:sldMk cId="0" sldId="261"/>
        </pc:sldMkLst>
        <pc:spChg chg="mod">
          <ac:chgData name="Eline de Beijer (student)" userId="34947e96-4d53-49e8-b0c6-b3a4f2d55345" providerId="ADAL" clId="{3C2A1499-FC84-4E3F-8E78-07EE6088712F}" dt="2025-06-01T18:44:15.798" v="3249" actId="20577"/>
          <ac:spMkLst>
            <pc:docMk/>
            <pc:sldMk cId="0" sldId="261"/>
            <ac:spMk id="10" creationId="{798CF821-ECE5-C965-660B-E1C1B81C474A}"/>
          </ac:spMkLst>
        </pc:spChg>
      </pc:sldChg>
      <pc:sldChg chg="modNotesTx">
        <pc:chgData name="Eline de Beijer (student)" userId="34947e96-4d53-49e8-b0c6-b3a4f2d55345" providerId="ADAL" clId="{3C2A1499-FC84-4E3F-8E78-07EE6088712F}" dt="2025-06-01T17:35:40.831" v="1590" actId="20577"/>
        <pc:sldMkLst>
          <pc:docMk/>
          <pc:sldMk cId="0" sldId="262"/>
        </pc:sldMkLst>
      </pc:sldChg>
      <pc:sldChg chg="modSp mod modNotesTx">
        <pc:chgData name="Eline de Beijer (student)" userId="34947e96-4d53-49e8-b0c6-b3a4f2d55345" providerId="ADAL" clId="{3C2A1499-FC84-4E3F-8E78-07EE6088712F}" dt="2025-06-01T18:44:38.557" v="3265" actId="20577"/>
        <pc:sldMkLst>
          <pc:docMk/>
          <pc:sldMk cId="0" sldId="263"/>
        </pc:sldMkLst>
        <pc:spChg chg="mod">
          <ac:chgData name="Eline de Beijer (student)" userId="34947e96-4d53-49e8-b0c6-b3a4f2d55345" providerId="ADAL" clId="{3C2A1499-FC84-4E3F-8E78-07EE6088712F}" dt="2025-06-01T18:44:38.557" v="3265" actId="20577"/>
          <ac:spMkLst>
            <pc:docMk/>
            <pc:sldMk cId="0" sldId="263"/>
            <ac:spMk id="13" creationId="{1E961991-0C82-0374-8DE3-BD2F038755B4}"/>
          </ac:spMkLst>
        </pc:spChg>
      </pc:sldChg>
      <pc:sldChg chg="modSp mod modNotesTx">
        <pc:chgData name="Eline de Beijer (student)" userId="34947e96-4d53-49e8-b0c6-b3a4f2d55345" providerId="ADAL" clId="{3C2A1499-FC84-4E3F-8E78-07EE6088712F}" dt="2025-06-01T18:45:15.310" v="3300" actId="20577"/>
        <pc:sldMkLst>
          <pc:docMk/>
          <pc:sldMk cId="0" sldId="264"/>
        </pc:sldMkLst>
        <pc:spChg chg="mod">
          <ac:chgData name="Eline de Beijer (student)" userId="34947e96-4d53-49e8-b0c6-b3a4f2d55345" providerId="ADAL" clId="{3C2A1499-FC84-4E3F-8E78-07EE6088712F}" dt="2025-06-01T18:45:15.310" v="3300" actId="20577"/>
          <ac:spMkLst>
            <pc:docMk/>
            <pc:sldMk cId="0" sldId="264"/>
            <ac:spMk id="16" creationId="{DD499323-57D9-ABA4-3784-B98A658C6743}"/>
          </ac:spMkLst>
        </pc:spChg>
      </pc:sldChg>
      <pc:sldChg chg="modNotesTx">
        <pc:chgData name="Eline de Beijer (student)" userId="34947e96-4d53-49e8-b0c6-b3a4f2d55345" providerId="ADAL" clId="{3C2A1499-FC84-4E3F-8E78-07EE6088712F}" dt="2025-06-01T17:59:46.010" v="3243" actId="20577"/>
        <pc:sldMkLst>
          <pc:docMk/>
          <pc:sldMk cId="716782104" sldId="272"/>
        </pc:sldMkLst>
      </pc:sldChg>
      <pc:sldChg chg="modSp mod modNotesTx">
        <pc:chgData name="Eline de Beijer (student)" userId="34947e96-4d53-49e8-b0c6-b3a4f2d55345" providerId="ADAL" clId="{3C2A1499-FC84-4E3F-8E78-07EE6088712F}" dt="2025-06-01T18:44:50.907" v="3278" actId="20577"/>
        <pc:sldMkLst>
          <pc:docMk/>
          <pc:sldMk cId="2695847689" sldId="273"/>
        </pc:sldMkLst>
        <pc:spChg chg="mod">
          <ac:chgData name="Eline de Beijer (student)" userId="34947e96-4d53-49e8-b0c6-b3a4f2d55345" providerId="ADAL" clId="{3C2A1499-FC84-4E3F-8E78-07EE6088712F}" dt="2025-06-01T18:44:50.907" v="3278" actId="20577"/>
          <ac:spMkLst>
            <pc:docMk/>
            <pc:sldMk cId="2695847689" sldId="273"/>
            <ac:spMk id="5" creationId="{8AB673C1-F833-824B-E3AB-012810C73094}"/>
          </ac:spMkLst>
        </pc:spChg>
      </pc:sldChg>
      <pc:sldChg chg="modSp mod modNotesTx">
        <pc:chgData name="Eline de Beijer (student)" userId="34947e96-4d53-49e8-b0c6-b3a4f2d55345" providerId="ADAL" clId="{3C2A1499-FC84-4E3F-8E78-07EE6088712F}" dt="2025-06-01T18:44:44.569" v="3271" actId="20577"/>
        <pc:sldMkLst>
          <pc:docMk/>
          <pc:sldMk cId="2142083180" sldId="274"/>
        </pc:sldMkLst>
        <pc:spChg chg="mod">
          <ac:chgData name="Eline de Beijer (student)" userId="34947e96-4d53-49e8-b0c6-b3a4f2d55345" providerId="ADAL" clId="{3C2A1499-FC84-4E3F-8E78-07EE6088712F}" dt="2025-06-01T18:44:44.569" v="3271" actId="20577"/>
          <ac:spMkLst>
            <pc:docMk/>
            <pc:sldMk cId="2142083180" sldId="274"/>
            <ac:spMk id="6" creationId="{FDF19C0A-6F02-91B0-76F2-2C5DCADEEB5E}"/>
          </ac:spMkLst>
        </pc:spChg>
      </pc:sldChg>
      <pc:sldChg chg="modSp mod">
        <pc:chgData name="Eline de Beijer (student)" userId="34947e96-4d53-49e8-b0c6-b3a4f2d55345" providerId="ADAL" clId="{3C2A1499-FC84-4E3F-8E78-07EE6088712F}" dt="2025-06-01T18:44:21.440" v="3253" actId="20577"/>
        <pc:sldMkLst>
          <pc:docMk/>
          <pc:sldMk cId="4207717044" sldId="275"/>
        </pc:sldMkLst>
        <pc:spChg chg="mod">
          <ac:chgData name="Eline de Beijer (student)" userId="34947e96-4d53-49e8-b0c6-b3a4f2d55345" providerId="ADAL" clId="{3C2A1499-FC84-4E3F-8E78-07EE6088712F}" dt="2025-06-01T18:44:21.440" v="3253" actId="20577"/>
          <ac:spMkLst>
            <pc:docMk/>
            <pc:sldMk cId="4207717044" sldId="275"/>
            <ac:spMk id="4" creationId="{9C8FEB62-E082-B15E-5931-E350D6AB3744}"/>
          </ac:spMkLst>
        </pc:spChg>
      </pc:sldChg>
      <pc:sldChg chg="modSp mod">
        <pc:chgData name="Eline de Beijer (student)" userId="34947e96-4d53-49e8-b0c6-b3a4f2d55345" providerId="ADAL" clId="{3C2A1499-FC84-4E3F-8E78-07EE6088712F}" dt="2025-06-01T18:44:27.458" v="3257" actId="20577"/>
        <pc:sldMkLst>
          <pc:docMk/>
          <pc:sldMk cId="4227620054" sldId="276"/>
        </pc:sldMkLst>
        <pc:spChg chg="mod">
          <ac:chgData name="Eline de Beijer (student)" userId="34947e96-4d53-49e8-b0c6-b3a4f2d55345" providerId="ADAL" clId="{3C2A1499-FC84-4E3F-8E78-07EE6088712F}" dt="2025-06-01T18:44:27.458" v="3257" actId="20577"/>
          <ac:spMkLst>
            <pc:docMk/>
            <pc:sldMk cId="4227620054" sldId="276"/>
            <ac:spMk id="8" creationId="{DF4ADB61-B43C-696B-24E4-3034B46411B5}"/>
          </ac:spMkLst>
        </pc:spChg>
      </pc:sldChg>
      <pc:sldChg chg="modSp mod">
        <pc:chgData name="Eline de Beijer (student)" userId="34947e96-4d53-49e8-b0c6-b3a4f2d55345" providerId="ADAL" clId="{3C2A1499-FC84-4E3F-8E78-07EE6088712F}" dt="2025-06-01T18:44:33.381" v="3261" actId="20577"/>
        <pc:sldMkLst>
          <pc:docMk/>
          <pc:sldMk cId="1585548307" sldId="277"/>
        </pc:sldMkLst>
        <pc:spChg chg="mod">
          <ac:chgData name="Eline de Beijer (student)" userId="34947e96-4d53-49e8-b0c6-b3a4f2d55345" providerId="ADAL" clId="{3C2A1499-FC84-4E3F-8E78-07EE6088712F}" dt="2025-06-01T18:44:33.381" v="3261" actId="20577"/>
          <ac:spMkLst>
            <pc:docMk/>
            <pc:sldMk cId="1585548307" sldId="277"/>
            <ac:spMk id="6" creationId="{86BAE2C3-390C-46D2-1327-35AFF7578F56}"/>
          </ac:spMkLst>
        </pc:spChg>
      </pc:sldChg>
      <pc:sldChg chg="modSp mod modNotesTx">
        <pc:chgData name="Eline de Beijer (student)" userId="34947e96-4d53-49e8-b0c6-b3a4f2d55345" providerId="ADAL" clId="{3C2A1499-FC84-4E3F-8E78-07EE6088712F}" dt="2025-06-01T18:45:05.444" v="3292" actId="20577"/>
        <pc:sldMkLst>
          <pc:docMk/>
          <pc:sldMk cId="1419894098" sldId="278"/>
        </pc:sldMkLst>
        <pc:spChg chg="mod">
          <ac:chgData name="Eline de Beijer (student)" userId="34947e96-4d53-49e8-b0c6-b3a4f2d55345" providerId="ADAL" clId="{3C2A1499-FC84-4E3F-8E78-07EE6088712F}" dt="2025-06-01T18:45:05.444" v="3292" actId="20577"/>
          <ac:spMkLst>
            <pc:docMk/>
            <pc:sldMk cId="1419894098" sldId="278"/>
            <ac:spMk id="4" creationId="{088387F5-C33D-85DC-CD54-36486833EAFD}"/>
          </ac:spMkLst>
        </pc:spChg>
      </pc:sldChg>
      <pc:sldChg chg="modSp mod">
        <pc:chgData name="Eline de Beijer (student)" userId="34947e96-4d53-49e8-b0c6-b3a4f2d55345" providerId="ADAL" clId="{3C2A1499-FC84-4E3F-8E78-07EE6088712F}" dt="2025-06-01T18:44:56.945" v="3285" actId="20577"/>
        <pc:sldMkLst>
          <pc:docMk/>
          <pc:sldMk cId="1385344496" sldId="281"/>
        </pc:sldMkLst>
        <pc:spChg chg="mod">
          <ac:chgData name="Eline de Beijer (student)" userId="34947e96-4d53-49e8-b0c6-b3a4f2d55345" providerId="ADAL" clId="{3C2A1499-FC84-4E3F-8E78-07EE6088712F}" dt="2025-06-01T18:44:56.945" v="3285" actId="20577"/>
          <ac:spMkLst>
            <pc:docMk/>
            <pc:sldMk cId="1385344496" sldId="281"/>
            <ac:spMk id="8" creationId="{F97BAF20-AF97-19C8-B5A9-41DCAB208817}"/>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7D623764-4D6A-4F87-D9E1-B855CE28B746}"/>
              </a:ext>
            </a:extLst>
          </p:cNvPr>
          <p:cNvSpPr txBox="1">
            <a:spLocks noGrp="1"/>
          </p:cNvSpPr>
          <p:nvPr>
            <p:ph type="hdr" sz="quarter"/>
          </p:nvPr>
        </p:nvSpPr>
        <p:spPr>
          <a:xfrm>
            <a:off x="0" y="0"/>
            <a:ext cx="2971800" cy="458791"/>
          </a:xfrm>
          <a:prstGeom prst="rect">
            <a:avLst/>
          </a:prstGeom>
          <a:noFill/>
          <a:ln>
            <a:noFill/>
          </a:ln>
        </p:spPr>
        <p:txBody>
          <a:bodyPr vert="horz" wrap="square" lIns="91440" tIns="45720" rIns="91440" bIns="45720" anchor="t" anchorCtr="0" compatLnSpc="1">
            <a:noAutofit/>
          </a:bodyPr>
          <a:lstStyle>
            <a:lvl1pPr marL="0" marR="0" lvl="0" indent="0" algn="l" defTabSz="914400" rtl="0" fontAlgn="auto" hangingPunct="1">
              <a:lnSpc>
                <a:spcPct val="100000"/>
              </a:lnSpc>
              <a:spcBef>
                <a:spcPts val="0"/>
              </a:spcBef>
              <a:spcAft>
                <a:spcPts val="0"/>
              </a:spcAft>
              <a:buNone/>
              <a:tabLst/>
              <a:defRPr lang="nl-NL" sz="1200" b="0" i="0" u="none" strike="noStrike" kern="1200" cap="none" spc="0" baseline="0">
                <a:solidFill>
                  <a:srgbClr val="000000"/>
                </a:solidFill>
                <a:uFillTx/>
                <a:latin typeface="Aptos"/>
              </a:defRPr>
            </a:lvl1pPr>
          </a:lstStyle>
          <a:p>
            <a:pPr lvl="0"/>
            <a:endParaRPr lang="nl-NL"/>
          </a:p>
        </p:txBody>
      </p:sp>
      <p:sp>
        <p:nvSpPr>
          <p:cNvPr id="3" name="Date Placeholder 2">
            <a:extLst>
              <a:ext uri="{FF2B5EF4-FFF2-40B4-BE49-F238E27FC236}">
                <a16:creationId xmlns:a16="http://schemas.microsoft.com/office/drawing/2014/main" id="{EC30B834-F24C-8DC4-F189-4CDB61EBEC64}"/>
              </a:ext>
            </a:extLst>
          </p:cNvPr>
          <p:cNvSpPr txBox="1">
            <a:spLocks noGrp="1"/>
          </p:cNvSpPr>
          <p:nvPr>
            <p:ph type="dt" idx="1"/>
          </p:nvPr>
        </p:nvSpPr>
        <p:spPr>
          <a:xfrm>
            <a:off x="3884608" y="0"/>
            <a:ext cx="2971800" cy="458791"/>
          </a:xfrm>
          <a:prstGeom prst="rect">
            <a:avLst/>
          </a:prstGeom>
          <a:noFill/>
          <a:ln>
            <a:noFill/>
          </a:ln>
        </p:spPr>
        <p:txBody>
          <a:bodyPr vert="horz" wrap="square" lIns="91440" tIns="45720" rIns="91440" bIns="45720" anchor="t" anchorCtr="0" compatLnSpc="1">
            <a:noAutofit/>
          </a:bodyPr>
          <a:lstStyle>
            <a:lvl1pPr marL="0" marR="0" lvl="0" indent="0" algn="r" defTabSz="914400" rtl="0" fontAlgn="auto" hangingPunct="1">
              <a:lnSpc>
                <a:spcPct val="100000"/>
              </a:lnSpc>
              <a:spcBef>
                <a:spcPts val="0"/>
              </a:spcBef>
              <a:spcAft>
                <a:spcPts val="0"/>
              </a:spcAft>
              <a:buNone/>
              <a:tabLst/>
              <a:defRPr lang="nl-NL" sz="1200" b="0" i="0" u="none" strike="noStrike" kern="1200" cap="none" spc="0" baseline="0">
                <a:solidFill>
                  <a:srgbClr val="000000"/>
                </a:solidFill>
                <a:uFillTx/>
                <a:latin typeface="Aptos"/>
              </a:defRPr>
            </a:lvl1pPr>
          </a:lstStyle>
          <a:p>
            <a:pPr lvl="0"/>
            <a:fld id="{75E7187C-D911-4C81-9B08-BD8B92135E2C}" type="datetime1">
              <a:rPr lang="nl-NL"/>
              <a:pPr lvl="0"/>
              <a:t>2-6-2025</a:t>
            </a:fld>
            <a:endParaRPr lang="nl-NL"/>
          </a:p>
        </p:txBody>
      </p:sp>
      <p:sp>
        <p:nvSpPr>
          <p:cNvPr id="4" name="Slide Image Placeholder 3">
            <a:extLst>
              <a:ext uri="{FF2B5EF4-FFF2-40B4-BE49-F238E27FC236}">
                <a16:creationId xmlns:a16="http://schemas.microsoft.com/office/drawing/2014/main" id="{09B515B3-9C56-6FC7-E8DB-E89C451C4A34}"/>
              </a:ext>
            </a:extLst>
          </p:cNvPr>
          <p:cNvSpPr>
            <a:spLocks noGrp="1" noRot="1" noChangeAspect="1"/>
          </p:cNvSpPr>
          <p:nvPr>
            <p:ph type="sldImg" idx="2"/>
          </p:nvPr>
        </p:nvSpPr>
        <p:spPr>
          <a:xfrm>
            <a:off x="685800" y="1143000"/>
            <a:ext cx="5486400" cy="3086099"/>
          </a:xfrm>
          <a:prstGeom prst="rect">
            <a:avLst/>
          </a:prstGeom>
          <a:noFill/>
          <a:ln w="12701">
            <a:solidFill>
              <a:srgbClr val="000000"/>
            </a:solidFill>
            <a:prstDash val="solid"/>
          </a:ln>
        </p:spPr>
      </p:sp>
      <p:sp>
        <p:nvSpPr>
          <p:cNvPr id="5" name="Notes Placeholder 4">
            <a:extLst>
              <a:ext uri="{FF2B5EF4-FFF2-40B4-BE49-F238E27FC236}">
                <a16:creationId xmlns:a16="http://schemas.microsoft.com/office/drawing/2014/main" id="{738B02AE-8109-6275-7C39-F7EE2FE60FF8}"/>
              </a:ext>
            </a:extLst>
          </p:cNvPr>
          <p:cNvSpPr txBox="1">
            <a:spLocks noGrp="1"/>
          </p:cNvSpPr>
          <p:nvPr>
            <p:ph type="body" sz="quarter" idx="3"/>
          </p:nvPr>
        </p:nvSpPr>
        <p:spPr>
          <a:xfrm>
            <a:off x="685800" y="4400549"/>
            <a:ext cx="5486400" cy="3600450"/>
          </a:xfrm>
          <a:prstGeom prst="rect">
            <a:avLst/>
          </a:prstGeom>
          <a:noFill/>
          <a:ln>
            <a:noFill/>
          </a:ln>
        </p:spPr>
        <p:txBody>
          <a:bodyPr vert="horz" wrap="square" lIns="91440" tIns="45720" rIns="91440" bIns="45720" anchor="t" anchorCtr="0" compatLnSpc="1">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6" name="Footer Placeholder 5">
            <a:extLst>
              <a:ext uri="{FF2B5EF4-FFF2-40B4-BE49-F238E27FC236}">
                <a16:creationId xmlns:a16="http://schemas.microsoft.com/office/drawing/2014/main" id="{BCC74AF3-96EB-7336-F1CB-AF5D4E3A14AE}"/>
              </a:ext>
            </a:extLst>
          </p:cNvPr>
          <p:cNvSpPr txBox="1">
            <a:spLocks noGrp="1"/>
          </p:cNvSpPr>
          <p:nvPr>
            <p:ph type="ftr" sz="quarter" idx="4"/>
          </p:nvPr>
        </p:nvSpPr>
        <p:spPr>
          <a:xfrm>
            <a:off x="0" y="8685208"/>
            <a:ext cx="2971800" cy="458791"/>
          </a:xfrm>
          <a:prstGeom prst="rect">
            <a:avLst/>
          </a:prstGeom>
          <a:noFill/>
          <a:ln>
            <a:noFill/>
          </a:ln>
        </p:spPr>
        <p:txBody>
          <a:bodyPr vert="horz" wrap="square" lIns="91440" tIns="45720" rIns="91440" bIns="45720" anchor="b" anchorCtr="0" compatLnSpc="1">
            <a:noAutofit/>
          </a:bodyPr>
          <a:lstStyle>
            <a:lvl1pPr marL="0" marR="0" lvl="0" indent="0" algn="l" defTabSz="914400" rtl="0" fontAlgn="auto" hangingPunct="1">
              <a:lnSpc>
                <a:spcPct val="100000"/>
              </a:lnSpc>
              <a:spcBef>
                <a:spcPts val="0"/>
              </a:spcBef>
              <a:spcAft>
                <a:spcPts val="0"/>
              </a:spcAft>
              <a:buNone/>
              <a:tabLst/>
              <a:defRPr lang="nl-NL" sz="1200" b="0" i="0" u="none" strike="noStrike" kern="1200" cap="none" spc="0" baseline="0">
                <a:solidFill>
                  <a:srgbClr val="000000"/>
                </a:solidFill>
                <a:uFillTx/>
                <a:latin typeface="Aptos"/>
              </a:defRPr>
            </a:lvl1pPr>
          </a:lstStyle>
          <a:p>
            <a:pPr lvl="0"/>
            <a:endParaRPr lang="nl-NL"/>
          </a:p>
        </p:txBody>
      </p:sp>
      <p:sp>
        <p:nvSpPr>
          <p:cNvPr id="7" name="Slide Number Placeholder 6">
            <a:extLst>
              <a:ext uri="{FF2B5EF4-FFF2-40B4-BE49-F238E27FC236}">
                <a16:creationId xmlns:a16="http://schemas.microsoft.com/office/drawing/2014/main" id="{F0C7B814-1E85-64EB-DCDE-1DBAFEECD4B1}"/>
              </a:ext>
            </a:extLst>
          </p:cNvPr>
          <p:cNvSpPr txBox="1">
            <a:spLocks noGrp="1"/>
          </p:cNvSpPr>
          <p:nvPr>
            <p:ph type="sldNum" sz="quarter" idx="5"/>
          </p:nvPr>
        </p:nvSpPr>
        <p:spPr>
          <a:xfrm>
            <a:off x="3884608" y="8685208"/>
            <a:ext cx="2971800" cy="458791"/>
          </a:xfrm>
          <a:prstGeom prst="rect">
            <a:avLst/>
          </a:prstGeom>
          <a:noFill/>
          <a:ln>
            <a:noFill/>
          </a:ln>
        </p:spPr>
        <p:txBody>
          <a:bodyPr vert="horz" wrap="square" lIns="91440" tIns="45720" rIns="91440" bIns="45720" anchor="b" anchorCtr="0" compatLnSpc="1">
            <a:noAutofit/>
          </a:bodyPr>
          <a:lstStyle>
            <a:lvl1pPr marL="0" marR="0" lvl="0" indent="0" algn="r" defTabSz="914400" rtl="0" fontAlgn="auto" hangingPunct="1">
              <a:lnSpc>
                <a:spcPct val="100000"/>
              </a:lnSpc>
              <a:spcBef>
                <a:spcPts val="0"/>
              </a:spcBef>
              <a:spcAft>
                <a:spcPts val="0"/>
              </a:spcAft>
              <a:buNone/>
              <a:tabLst/>
              <a:defRPr lang="nl-NL" sz="1200" b="0" i="0" u="none" strike="noStrike" kern="1200" cap="none" spc="0" baseline="0">
                <a:solidFill>
                  <a:srgbClr val="000000"/>
                </a:solidFill>
                <a:uFillTx/>
                <a:latin typeface="Aptos"/>
              </a:defRPr>
            </a:lvl1pPr>
          </a:lstStyle>
          <a:p>
            <a:pPr lvl="0"/>
            <a:fld id="{EAA73BB2-4B99-447A-BE1F-905AD089C3CA}" type="slidenum">
              <a:t>‹#›</a:t>
            </a:fld>
            <a:endParaRPr lang="nl-NL"/>
          </a:p>
        </p:txBody>
      </p:sp>
    </p:spTree>
    <p:extLst>
      <p:ext uri="{BB962C8B-B14F-4D97-AF65-F5344CB8AC3E}">
        <p14:creationId xmlns:p14="http://schemas.microsoft.com/office/powerpoint/2010/main" val="1742046088"/>
      </p:ext>
    </p:extLst>
  </p:cSld>
  <p:clrMap bg1="lt1" tx1="dk1" bg2="lt2" tx2="dk2" accent1="accent1" accent2="accent2" accent3="accent3" accent4="accent4" accent5="accent5" accent6="accent6" hlink="hlink" folHlink="folHlink"/>
  <p:notesStyle>
    <a:lvl1pPr marL="0" marR="0" lvl="0" indent="0" algn="l" defTabSz="914400" rtl="0" fontAlgn="auto" hangingPunct="1">
      <a:lnSpc>
        <a:spcPct val="100000"/>
      </a:lnSpc>
      <a:spcBef>
        <a:spcPts val="0"/>
      </a:spcBef>
      <a:spcAft>
        <a:spcPts val="0"/>
      </a:spcAft>
      <a:buNone/>
      <a:tabLst/>
      <a:defRPr lang="en-US" sz="1200" b="0" i="0" u="none" strike="noStrike" kern="1200" cap="none" spc="0" baseline="0">
        <a:solidFill>
          <a:srgbClr val="000000"/>
        </a:solidFill>
        <a:uFillTx/>
        <a:latin typeface="Aptos"/>
      </a:defRPr>
    </a:lvl1pPr>
    <a:lvl2pPr marL="457200" marR="0" lvl="1" indent="0" algn="l" defTabSz="914400" rtl="0" fontAlgn="auto" hangingPunct="1">
      <a:lnSpc>
        <a:spcPct val="100000"/>
      </a:lnSpc>
      <a:spcBef>
        <a:spcPts val="0"/>
      </a:spcBef>
      <a:spcAft>
        <a:spcPts val="0"/>
      </a:spcAft>
      <a:buNone/>
      <a:tabLst/>
      <a:defRPr lang="en-US" sz="1200" b="0" i="0" u="none" strike="noStrike" kern="1200" cap="none" spc="0" baseline="0">
        <a:solidFill>
          <a:srgbClr val="000000"/>
        </a:solidFill>
        <a:uFillTx/>
        <a:latin typeface="Aptos"/>
      </a:defRPr>
    </a:lvl2pPr>
    <a:lvl3pPr marL="914400" marR="0" lvl="2" indent="0" algn="l" defTabSz="914400" rtl="0" fontAlgn="auto" hangingPunct="1">
      <a:lnSpc>
        <a:spcPct val="100000"/>
      </a:lnSpc>
      <a:spcBef>
        <a:spcPts val="0"/>
      </a:spcBef>
      <a:spcAft>
        <a:spcPts val="0"/>
      </a:spcAft>
      <a:buNone/>
      <a:tabLst/>
      <a:defRPr lang="en-US" sz="1200" b="0" i="0" u="none" strike="noStrike" kern="1200" cap="none" spc="0" baseline="0">
        <a:solidFill>
          <a:srgbClr val="000000"/>
        </a:solidFill>
        <a:uFillTx/>
        <a:latin typeface="Aptos"/>
      </a:defRPr>
    </a:lvl3pPr>
    <a:lvl4pPr marL="1371600" marR="0" lvl="3" indent="0" algn="l" defTabSz="914400" rtl="0" fontAlgn="auto" hangingPunct="1">
      <a:lnSpc>
        <a:spcPct val="100000"/>
      </a:lnSpc>
      <a:spcBef>
        <a:spcPts val="0"/>
      </a:spcBef>
      <a:spcAft>
        <a:spcPts val="0"/>
      </a:spcAft>
      <a:buNone/>
      <a:tabLst/>
      <a:defRPr lang="en-US" sz="1200" b="0" i="0" u="none" strike="noStrike" kern="1200" cap="none" spc="0" baseline="0">
        <a:solidFill>
          <a:srgbClr val="000000"/>
        </a:solidFill>
        <a:uFillTx/>
        <a:latin typeface="Aptos"/>
      </a:defRPr>
    </a:lvl4pPr>
    <a:lvl5pPr marL="1828800" marR="0" lvl="4" indent="0" algn="l" defTabSz="914400" rtl="0" fontAlgn="auto" hangingPunct="1">
      <a:lnSpc>
        <a:spcPct val="100000"/>
      </a:lnSpc>
      <a:spcBef>
        <a:spcPts val="0"/>
      </a:spcBef>
      <a:spcAft>
        <a:spcPts val="0"/>
      </a:spcAft>
      <a:buNone/>
      <a:tabLst/>
      <a:defRPr lang="en-US" sz="1200" b="0" i="0" u="none" strike="noStrike" kern="1200" cap="none" spc="0" baseline="0">
        <a:solidFill>
          <a:srgbClr val="000000"/>
        </a:solidFill>
        <a:uFillTx/>
        <a:latin typeface="Apto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nl-NL" b="1">
                <a:solidFill>
                  <a:schemeClr val="bg1">
                    <a:lumMod val="75000"/>
                  </a:schemeClr>
                </a:solidFill>
              </a:rPr>
              <a:t>- sander: </a:t>
            </a:r>
            <a:r>
              <a:rPr lang="nl-NL"/>
              <a:t>Een paar weken terug hadden we onszelf geïntroduceerd als bedrijf, maar ook als partner van PAN-NL. We zullen eerst een recap geven over wat we hebben besproken afgelopen weken om het geheugen weer een beetje op te frissen . Ik had voor de vorige presentatie een aantal vragen opgesteld voor de opdrachtgever en dit zijn een aantal punten die we hieruit hadden meegenomen. Vanuit de pressure cooker hadden we al een aantal sterke ideeen en we gaan jullie zo nog meer vertellen over het verloop van ons ontwerpproces.</a:t>
            </a:r>
          </a:p>
          <a:p>
            <a:endParaRPr lang="nl-NL"/>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Calibri"/>
                <a:ea typeface="Calibri"/>
                <a:cs typeface="Calibri"/>
              </a:rPr>
              <a:t>sander: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Calibri"/>
              <a:ea typeface="Calibri"/>
              <a:cs typeface="Calibri"/>
            </a:endParaRPr>
          </a:p>
          <a:p>
            <a:r>
              <a:rPr lang="en-US" err="1">
                <a:latin typeface="Calibri"/>
                <a:ea typeface="Calibri"/>
                <a:cs typeface="Calibri"/>
              </a:rPr>
              <a:t>mehri</a:t>
            </a:r>
            <a:r>
              <a:rPr lang="en-US">
                <a:latin typeface="Calibri"/>
                <a:ea typeface="Calibri"/>
                <a:cs typeface="Calibri"/>
              </a:rPr>
              <a:t>: </a:t>
            </a:r>
            <a:r>
              <a:rPr lang="nl-NL">
                <a:latin typeface="Calibri"/>
                <a:ea typeface="Calibri"/>
                <a:cs typeface="Calibri"/>
              </a:rPr>
              <a:t>b</a:t>
            </a:r>
            <a:r>
              <a:rPr lang="nl-NL"/>
              <a:t>elangrijke punten opgeschreven, doelgroep vastgelegd, behoefte OG centraal gesteld, even laten bezinken</a:t>
            </a:r>
          </a:p>
          <a:p>
            <a:endParaRPr lang="nl-NL"/>
          </a:p>
          <a:p>
            <a:r>
              <a:rPr lang="en-US" err="1">
                <a:latin typeface="Calibri"/>
                <a:ea typeface="Calibri"/>
                <a:cs typeface="Calibri"/>
              </a:rPr>
              <a:t>sinem</a:t>
            </a:r>
            <a:r>
              <a:rPr lang="en-US">
                <a:latin typeface="Calibri"/>
                <a:ea typeface="Calibri"/>
                <a:cs typeface="Calibri"/>
              </a:rPr>
              <a:t>: sander </a:t>
            </a:r>
            <a:r>
              <a:rPr lang="en-US" err="1">
                <a:latin typeface="Calibri"/>
                <a:ea typeface="Calibri"/>
                <a:cs typeface="Calibri"/>
              </a:rPr>
              <a:t>heeft</a:t>
            </a:r>
            <a:r>
              <a:rPr lang="en-US">
                <a:latin typeface="Calibri"/>
                <a:ea typeface="Calibri"/>
                <a:cs typeface="Calibri"/>
              </a:rPr>
              <a:t> </a:t>
            </a:r>
            <a:r>
              <a:rPr lang="en-US" err="1">
                <a:latin typeface="Calibri"/>
                <a:ea typeface="Calibri"/>
                <a:cs typeface="Calibri"/>
              </a:rPr>
              <a:t>allemaal</a:t>
            </a:r>
            <a:r>
              <a:rPr lang="en-US">
                <a:latin typeface="Calibri"/>
                <a:ea typeface="Calibri"/>
                <a:cs typeface="Calibri"/>
              </a:rPr>
              <a:t> </a:t>
            </a:r>
            <a:r>
              <a:rPr lang="en-US" err="1">
                <a:latin typeface="Calibri"/>
                <a:ea typeface="Calibri"/>
                <a:cs typeface="Calibri"/>
              </a:rPr>
              <a:t>feedbackvragen</a:t>
            </a:r>
            <a:r>
              <a:rPr lang="en-US">
                <a:latin typeface="Calibri"/>
                <a:ea typeface="Calibri"/>
                <a:cs typeface="Calibri"/>
              </a:rPr>
              <a:t> </a:t>
            </a:r>
            <a:r>
              <a:rPr lang="en-US" err="1">
                <a:latin typeface="Calibri"/>
                <a:ea typeface="Calibri"/>
                <a:cs typeface="Calibri"/>
              </a:rPr>
              <a:t>opgesteld</a:t>
            </a:r>
            <a:r>
              <a:rPr lang="en-US">
                <a:latin typeface="Calibri"/>
                <a:ea typeface="Calibri"/>
                <a:cs typeface="Calibri"/>
              </a:rPr>
              <a:t> </a:t>
            </a:r>
            <a:r>
              <a:rPr lang="en-US" err="1">
                <a:latin typeface="Calibri"/>
                <a:ea typeface="Calibri"/>
                <a:cs typeface="Calibri"/>
              </a:rPr>
              <a:t>en</a:t>
            </a:r>
            <a:r>
              <a:rPr lang="en-US">
                <a:latin typeface="Calibri"/>
                <a:ea typeface="Calibri"/>
                <a:cs typeface="Calibri"/>
              </a:rPr>
              <a:t> </a:t>
            </a:r>
            <a:r>
              <a:rPr lang="en-US" err="1">
                <a:latin typeface="Calibri"/>
                <a:ea typeface="Calibri"/>
                <a:cs typeface="Calibri"/>
              </a:rPr>
              <a:t>ik</a:t>
            </a:r>
            <a:r>
              <a:rPr lang="en-US">
                <a:latin typeface="Calibri"/>
                <a:ea typeface="Calibri"/>
                <a:cs typeface="Calibri"/>
              </a:rPr>
              <a:t> </a:t>
            </a:r>
            <a:r>
              <a:rPr lang="en-US" err="1">
                <a:latin typeface="Calibri"/>
                <a:ea typeface="Calibri"/>
                <a:cs typeface="Calibri"/>
              </a:rPr>
              <a:t>heb</a:t>
            </a:r>
            <a:r>
              <a:rPr lang="en-US">
                <a:latin typeface="Calibri"/>
                <a:ea typeface="Calibri"/>
                <a:cs typeface="Calibri"/>
              </a:rPr>
              <a:t> de </a:t>
            </a:r>
            <a:r>
              <a:rPr lang="en-US" err="1">
                <a:latin typeface="Calibri"/>
                <a:ea typeface="Calibri"/>
                <a:cs typeface="Calibri"/>
              </a:rPr>
              <a:t>antwoorden</a:t>
            </a:r>
            <a:r>
              <a:rPr lang="en-US">
                <a:latin typeface="Calibri"/>
                <a:ea typeface="Calibri"/>
                <a:cs typeface="Calibri"/>
              </a:rPr>
              <a:t> van de </a:t>
            </a:r>
            <a:r>
              <a:rPr lang="en-US" err="1">
                <a:latin typeface="Calibri"/>
                <a:ea typeface="Calibri"/>
                <a:cs typeface="Calibri"/>
              </a:rPr>
              <a:t>opdrachtgever</a:t>
            </a:r>
            <a:r>
              <a:rPr lang="en-US">
                <a:latin typeface="Calibri"/>
                <a:ea typeface="Calibri"/>
                <a:cs typeface="Calibri"/>
              </a:rPr>
              <a:t> </a:t>
            </a:r>
            <a:r>
              <a:rPr lang="en-US" err="1">
                <a:latin typeface="Calibri"/>
                <a:ea typeface="Calibri"/>
                <a:cs typeface="Calibri"/>
              </a:rPr>
              <a:t>en</a:t>
            </a:r>
            <a:r>
              <a:rPr lang="en-US">
                <a:latin typeface="Calibri"/>
                <a:ea typeface="Calibri"/>
                <a:cs typeface="Calibri"/>
              </a:rPr>
              <a:t> </a:t>
            </a:r>
            <a:r>
              <a:rPr lang="en-US" err="1">
                <a:latin typeface="Calibri"/>
                <a:ea typeface="Calibri"/>
                <a:cs typeface="Calibri"/>
              </a:rPr>
              <a:t>docenten</a:t>
            </a:r>
            <a:r>
              <a:rPr lang="en-US">
                <a:latin typeface="Calibri"/>
                <a:ea typeface="Calibri"/>
                <a:cs typeface="Calibri"/>
              </a:rPr>
              <a:t> in </a:t>
            </a:r>
            <a:r>
              <a:rPr lang="en-US" err="1">
                <a:latin typeface="Calibri"/>
                <a:ea typeface="Calibri"/>
                <a:cs typeface="Calibri"/>
              </a:rPr>
              <a:t>een</a:t>
            </a:r>
            <a:r>
              <a:rPr lang="en-US">
                <a:latin typeface="Calibri"/>
                <a:ea typeface="Calibri"/>
                <a:cs typeface="Calibri"/>
              </a:rPr>
              <a:t> document </a:t>
            </a:r>
            <a:r>
              <a:rPr lang="en-US" err="1">
                <a:latin typeface="Calibri"/>
                <a:ea typeface="Calibri"/>
                <a:cs typeface="Calibri"/>
              </a:rPr>
              <a:t>opgeschreven</a:t>
            </a:r>
            <a:r>
              <a:rPr lang="en-US">
                <a:latin typeface="Calibri"/>
                <a:ea typeface="Calibri"/>
                <a:cs typeface="Calibri"/>
              </a:rPr>
              <a:t> om het </a:t>
            </a:r>
            <a:r>
              <a:rPr lang="en-US" err="1">
                <a:latin typeface="Calibri"/>
                <a:ea typeface="Calibri"/>
                <a:cs typeface="Calibri"/>
              </a:rPr>
              <a:t>voor</a:t>
            </a:r>
            <a:r>
              <a:rPr lang="en-US">
                <a:latin typeface="Calibri"/>
                <a:ea typeface="Calibri"/>
                <a:cs typeface="Calibri"/>
              </a:rPr>
              <a:t> de </a:t>
            </a:r>
            <a:r>
              <a:rPr lang="en-US" err="1">
                <a:latin typeface="Calibri"/>
                <a:ea typeface="Calibri"/>
                <a:cs typeface="Calibri"/>
              </a:rPr>
              <a:t>volgende</a:t>
            </a:r>
            <a:r>
              <a:rPr lang="en-US">
                <a:latin typeface="Calibri"/>
                <a:ea typeface="Calibri"/>
                <a:cs typeface="Calibri"/>
              </a:rPr>
              <a:t> </a:t>
            </a:r>
            <a:r>
              <a:rPr lang="en-US" err="1">
                <a:latin typeface="Calibri"/>
                <a:ea typeface="Calibri"/>
                <a:cs typeface="Calibri"/>
              </a:rPr>
              <a:t>keer</a:t>
            </a:r>
            <a:r>
              <a:rPr lang="en-US">
                <a:latin typeface="Calibri"/>
                <a:ea typeface="Calibri"/>
                <a:cs typeface="Calibri"/>
              </a:rPr>
              <a:t> mee </a:t>
            </a:r>
            <a:r>
              <a:rPr lang="en-US" err="1">
                <a:latin typeface="Calibri"/>
                <a:ea typeface="Calibri"/>
                <a:cs typeface="Calibri"/>
              </a:rPr>
              <a:t>te</a:t>
            </a:r>
            <a:r>
              <a:rPr lang="en-US">
                <a:latin typeface="Calibri"/>
                <a:ea typeface="Calibri"/>
                <a:cs typeface="Calibri"/>
              </a:rPr>
              <a:t> </a:t>
            </a:r>
            <a:r>
              <a:rPr lang="en-US" err="1">
                <a:latin typeface="Calibri"/>
                <a:ea typeface="Calibri"/>
                <a:cs typeface="Calibri"/>
              </a:rPr>
              <a:t>nemen</a:t>
            </a:r>
            <a:r>
              <a:rPr lang="en-US">
                <a:latin typeface="Calibri"/>
                <a:ea typeface="Calibri"/>
                <a:cs typeface="Calibri"/>
              </a:rPr>
              <a:t>.</a:t>
            </a:r>
          </a:p>
          <a:p>
            <a:endParaRPr lang="en-US">
              <a:latin typeface="Calibri"/>
              <a:ea typeface="Calibri"/>
              <a:cs typeface="Calibri"/>
            </a:endParaRPr>
          </a:p>
          <a:p>
            <a:r>
              <a:rPr lang="en-US" err="1">
                <a:latin typeface="Calibri"/>
                <a:ea typeface="Calibri"/>
                <a:cs typeface="Calibri"/>
              </a:rPr>
              <a:t>emilie</a:t>
            </a:r>
            <a:r>
              <a:rPr lang="en-US">
                <a:latin typeface="Calibri"/>
                <a:ea typeface="Calibri"/>
                <a:cs typeface="Calibri"/>
              </a:rPr>
              <a:t>: </a:t>
            </a:r>
            <a:r>
              <a:rPr lang="en-US" err="1">
                <a:latin typeface="Calibri"/>
                <a:ea typeface="Calibri"/>
                <a:cs typeface="Calibri"/>
              </a:rPr>
              <a:t>bij</a:t>
            </a:r>
            <a:r>
              <a:rPr lang="en-US">
                <a:latin typeface="Calibri"/>
                <a:ea typeface="Calibri"/>
                <a:cs typeface="Calibri"/>
              </a:rPr>
              <a:t> </a:t>
            </a:r>
            <a:r>
              <a:rPr lang="en-US" err="1">
                <a:latin typeface="Calibri"/>
                <a:ea typeface="Calibri"/>
                <a:cs typeface="Calibri"/>
              </a:rPr>
              <a:t>ons</a:t>
            </a:r>
            <a:r>
              <a:rPr lang="en-US">
                <a:latin typeface="Calibri"/>
                <a:ea typeface="Calibri"/>
                <a:cs typeface="Calibri"/>
              </a:rPr>
              <a:t> </a:t>
            </a:r>
            <a:r>
              <a:rPr lang="en-US" err="1">
                <a:latin typeface="Calibri"/>
                <a:ea typeface="Calibri"/>
                <a:cs typeface="Calibri"/>
              </a:rPr>
              <a:t>vorige</a:t>
            </a:r>
            <a:r>
              <a:rPr lang="en-US">
                <a:latin typeface="Calibri"/>
                <a:ea typeface="Calibri"/>
                <a:cs typeface="Calibri"/>
              </a:rPr>
              <a:t> </a:t>
            </a:r>
            <a:r>
              <a:rPr lang="en-US" err="1">
                <a:latin typeface="Calibri"/>
                <a:ea typeface="Calibri"/>
                <a:cs typeface="Calibri"/>
              </a:rPr>
              <a:t>presentatie</a:t>
            </a:r>
            <a:r>
              <a:rPr lang="en-US">
                <a:latin typeface="Calibri"/>
                <a:ea typeface="Calibri"/>
                <a:cs typeface="Calibri"/>
              </a:rPr>
              <a:t> had </a:t>
            </a:r>
            <a:r>
              <a:rPr lang="en-US" err="1">
                <a:latin typeface="Calibri"/>
                <a:ea typeface="Calibri"/>
                <a:cs typeface="Calibri"/>
              </a:rPr>
              <a:t>ik</a:t>
            </a:r>
            <a:r>
              <a:rPr lang="en-US">
                <a:latin typeface="Calibri"/>
                <a:ea typeface="Calibri"/>
                <a:cs typeface="Calibri"/>
              </a:rPr>
              <a:t> het over </a:t>
            </a:r>
            <a:r>
              <a:rPr lang="en-US" err="1">
                <a:latin typeface="Calibri"/>
                <a:ea typeface="Calibri"/>
                <a:cs typeface="Calibri"/>
              </a:rPr>
              <a:t>gezondheidsrisicos</a:t>
            </a:r>
            <a:r>
              <a:rPr lang="en-US">
                <a:latin typeface="Calibri"/>
                <a:ea typeface="Calibri"/>
                <a:cs typeface="Calibri"/>
              </a:rPr>
              <a:t> die </a:t>
            </a:r>
            <a:r>
              <a:rPr lang="en-US" err="1">
                <a:latin typeface="Calibri"/>
                <a:ea typeface="Calibri"/>
                <a:cs typeface="Calibri"/>
              </a:rPr>
              <a:t>veroorzaakt</a:t>
            </a:r>
            <a:r>
              <a:rPr lang="en-US">
                <a:latin typeface="Calibri"/>
                <a:ea typeface="Calibri"/>
                <a:cs typeface="Calibri"/>
              </a:rPr>
              <a:t> </a:t>
            </a:r>
            <a:r>
              <a:rPr lang="en-US" err="1">
                <a:latin typeface="Calibri"/>
                <a:ea typeface="Calibri"/>
                <a:cs typeface="Calibri"/>
              </a:rPr>
              <a:t>worden</a:t>
            </a:r>
            <a:r>
              <a:rPr lang="en-US">
                <a:latin typeface="Calibri"/>
                <a:ea typeface="Calibri"/>
                <a:cs typeface="Calibri"/>
              </a:rPr>
              <a:t> door </a:t>
            </a:r>
            <a:r>
              <a:rPr lang="en-US" err="1">
                <a:latin typeface="Calibri"/>
                <a:ea typeface="Calibri"/>
                <a:cs typeface="Calibri"/>
              </a:rPr>
              <a:t>pesticiden</a:t>
            </a:r>
            <a:r>
              <a:rPr lang="en-US">
                <a:latin typeface="Calibri"/>
                <a:ea typeface="Calibri"/>
                <a:cs typeface="Calibri"/>
              </a:rPr>
              <a:t>, de </a:t>
            </a:r>
            <a:r>
              <a:rPr lang="en-US" err="1">
                <a:latin typeface="Calibri"/>
                <a:ea typeface="Calibri"/>
                <a:cs typeface="Calibri"/>
              </a:rPr>
              <a:t>og</a:t>
            </a:r>
            <a:r>
              <a:rPr lang="en-US">
                <a:latin typeface="Calibri"/>
                <a:ea typeface="Calibri"/>
                <a:cs typeface="Calibri"/>
              </a:rPr>
              <a:t> had </a:t>
            </a:r>
            <a:r>
              <a:rPr lang="en-US" err="1">
                <a:latin typeface="Calibri"/>
                <a:ea typeface="Calibri"/>
                <a:cs typeface="Calibri"/>
              </a:rPr>
              <a:t>hierop</a:t>
            </a:r>
            <a:r>
              <a:rPr lang="en-US">
                <a:latin typeface="Calibri"/>
                <a:ea typeface="Calibri"/>
                <a:cs typeface="Calibri"/>
              </a:rPr>
              <a:t> </a:t>
            </a:r>
            <a:r>
              <a:rPr lang="en-US" err="1">
                <a:latin typeface="Calibri"/>
                <a:ea typeface="Calibri"/>
                <a:cs typeface="Calibri"/>
              </a:rPr>
              <a:t>gezegd</a:t>
            </a:r>
            <a:r>
              <a:rPr lang="en-US">
                <a:latin typeface="Calibri"/>
                <a:ea typeface="Calibri"/>
                <a:cs typeface="Calibri"/>
              </a:rPr>
              <a:t> </a:t>
            </a:r>
            <a:r>
              <a:rPr lang="en-US" err="1">
                <a:latin typeface="Calibri"/>
                <a:ea typeface="Calibri"/>
                <a:cs typeface="Calibri"/>
              </a:rPr>
              <a:t>dat</a:t>
            </a:r>
            <a:r>
              <a:rPr lang="en-US">
                <a:latin typeface="Calibri"/>
                <a:ea typeface="Calibri"/>
                <a:cs typeface="Calibri"/>
              </a:rPr>
              <a:t> het </a:t>
            </a:r>
            <a:r>
              <a:rPr lang="en-US" err="1">
                <a:latin typeface="Calibri"/>
                <a:ea typeface="Calibri"/>
                <a:cs typeface="Calibri"/>
              </a:rPr>
              <a:t>goed</a:t>
            </a:r>
            <a:r>
              <a:rPr lang="en-US">
                <a:latin typeface="Calibri"/>
                <a:ea typeface="Calibri"/>
                <a:cs typeface="Calibri"/>
              </a:rPr>
              <a:t> is </a:t>
            </a:r>
            <a:r>
              <a:rPr lang="en-US" err="1">
                <a:latin typeface="Calibri"/>
                <a:ea typeface="Calibri"/>
                <a:cs typeface="Calibri"/>
              </a:rPr>
              <a:t>dat</a:t>
            </a:r>
            <a:r>
              <a:rPr lang="en-US">
                <a:latin typeface="Calibri"/>
                <a:ea typeface="Calibri"/>
                <a:cs typeface="Calibri"/>
              </a:rPr>
              <a:t> we de </a:t>
            </a:r>
            <a:r>
              <a:rPr lang="en-US" err="1">
                <a:latin typeface="Calibri"/>
                <a:ea typeface="Calibri"/>
                <a:cs typeface="Calibri"/>
              </a:rPr>
              <a:t>nadruk</a:t>
            </a:r>
            <a:r>
              <a:rPr lang="en-US">
                <a:latin typeface="Calibri"/>
                <a:ea typeface="Calibri"/>
                <a:cs typeface="Calibri"/>
              </a:rPr>
              <a:t> </a:t>
            </a:r>
            <a:r>
              <a:rPr lang="en-US" err="1">
                <a:latin typeface="Calibri"/>
                <a:ea typeface="Calibri"/>
                <a:cs typeface="Calibri"/>
              </a:rPr>
              <a:t>ook</a:t>
            </a:r>
            <a:r>
              <a:rPr lang="en-US">
                <a:latin typeface="Calibri"/>
                <a:ea typeface="Calibri"/>
                <a:cs typeface="Calibri"/>
              </a:rPr>
              <a:t> op de </a:t>
            </a:r>
            <a:r>
              <a:rPr lang="en-US" err="1">
                <a:latin typeface="Calibri"/>
                <a:ea typeface="Calibri"/>
                <a:cs typeface="Calibri"/>
              </a:rPr>
              <a:t>risicos</a:t>
            </a:r>
            <a:r>
              <a:rPr lang="en-US">
                <a:latin typeface="Calibri"/>
                <a:ea typeface="Calibri"/>
                <a:cs typeface="Calibri"/>
              </a:rPr>
              <a:t> </a:t>
            </a:r>
            <a:r>
              <a:rPr lang="en-US" err="1">
                <a:latin typeface="Calibri"/>
                <a:ea typeface="Calibri"/>
                <a:cs typeface="Calibri"/>
              </a:rPr>
              <a:t>zetten</a:t>
            </a:r>
            <a:r>
              <a:rPr lang="en-US">
                <a:latin typeface="Calibri"/>
                <a:ea typeface="Calibri"/>
                <a:cs typeface="Calibri"/>
              </a:rPr>
              <a:t> </a:t>
            </a:r>
            <a:r>
              <a:rPr lang="en-US" err="1">
                <a:latin typeface="Calibri"/>
                <a:ea typeface="Calibri"/>
                <a:cs typeface="Calibri"/>
              </a:rPr>
              <a:t>dus</a:t>
            </a:r>
            <a:r>
              <a:rPr lang="en-US">
                <a:latin typeface="Calibri"/>
                <a:ea typeface="Calibri"/>
                <a:cs typeface="Calibri"/>
              </a:rPr>
              <a:t> </a:t>
            </a:r>
            <a:r>
              <a:rPr lang="en-US" err="1">
                <a:latin typeface="Calibri"/>
                <a:ea typeface="Calibri"/>
                <a:cs typeface="Calibri"/>
              </a:rPr>
              <a:t>dat</a:t>
            </a:r>
            <a:r>
              <a:rPr lang="en-US">
                <a:latin typeface="Calibri"/>
                <a:ea typeface="Calibri"/>
                <a:cs typeface="Calibri"/>
              </a:rPr>
              <a:t> </a:t>
            </a:r>
            <a:r>
              <a:rPr lang="en-US" err="1">
                <a:latin typeface="Calibri"/>
                <a:ea typeface="Calibri"/>
                <a:cs typeface="Calibri"/>
              </a:rPr>
              <a:t>namen</a:t>
            </a:r>
            <a:r>
              <a:rPr lang="en-US">
                <a:latin typeface="Calibri"/>
                <a:ea typeface="Calibri"/>
                <a:cs typeface="Calibri"/>
              </a:rPr>
              <a:t> we </a:t>
            </a:r>
            <a:r>
              <a:rPr lang="en-US" err="1">
                <a:latin typeface="Calibri"/>
                <a:ea typeface="Calibri"/>
                <a:cs typeface="Calibri"/>
              </a:rPr>
              <a:t>ook</a:t>
            </a:r>
            <a:r>
              <a:rPr lang="en-US">
                <a:latin typeface="Calibri"/>
                <a:ea typeface="Calibri"/>
                <a:cs typeface="Calibri"/>
              </a:rPr>
              <a:t> mee </a:t>
            </a:r>
            <a:r>
              <a:rPr lang="en-US" err="1">
                <a:latin typeface="Calibri"/>
                <a:ea typeface="Calibri"/>
                <a:cs typeface="Calibri"/>
              </a:rPr>
              <a:t>naar</a:t>
            </a:r>
            <a:r>
              <a:rPr lang="en-US">
                <a:latin typeface="Calibri"/>
                <a:ea typeface="Calibri"/>
                <a:cs typeface="Calibri"/>
              </a:rPr>
              <a:t> de  </a:t>
            </a:r>
            <a:r>
              <a:rPr lang="en-US" err="1">
                <a:latin typeface="Calibri"/>
                <a:ea typeface="Calibri"/>
                <a:cs typeface="Calibri"/>
              </a:rPr>
              <a:t>volgende</a:t>
            </a:r>
            <a:r>
              <a:rPr lang="en-US">
                <a:latin typeface="Calibri"/>
                <a:ea typeface="Calibri"/>
                <a:cs typeface="Calibri"/>
              </a:rPr>
              <a:t> </a:t>
            </a:r>
            <a:r>
              <a:rPr lang="en-US" err="1">
                <a:latin typeface="Calibri"/>
                <a:ea typeface="Calibri"/>
                <a:cs typeface="Calibri"/>
              </a:rPr>
              <a:t>fases</a:t>
            </a:r>
            <a:r>
              <a:rPr lang="en-US">
                <a:latin typeface="Calibri"/>
                <a:ea typeface="Calibri"/>
                <a:cs typeface="Calibri"/>
              </a:rPr>
              <a:t> </a:t>
            </a:r>
            <a:endParaRPr lang="nl-NL">
              <a:ea typeface="Calibri"/>
              <a:cs typeface="Calibri"/>
            </a:endParaRPr>
          </a:p>
          <a:p>
            <a:endParaRPr lang="en-US">
              <a:latin typeface="Calibri"/>
              <a:ea typeface="Calibri"/>
              <a:cs typeface="Calibri"/>
            </a:endParaRPr>
          </a:p>
          <a:p>
            <a:r>
              <a:rPr lang="en-US">
                <a:latin typeface="Calibri"/>
                <a:ea typeface="Calibri"/>
                <a:cs typeface="Calibri"/>
              </a:rPr>
              <a:t>Eline: </a:t>
            </a:r>
            <a:r>
              <a:rPr lang="en-US" err="1">
                <a:latin typeface="Calibri"/>
                <a:ea typeface="Calibri"/>
                <a:cs typeface="Calibri"/>
              </a:rPr>
              <a:t>verslagleging</a:t>
            </a:r>
            <a:r>
              <a:rPr lang="en-US">
                <a:latin typeface="Calibri"/>
                <a:ea typeface="Calibri"/>
                <a:cs typeface="Calibri"/>
              </a:rPr>
              <a:t> van </a:t>
            </a:r>
            <a:r>
              <a:rPr lang="en-US" err="1">
                <a:latin typeface="Calibri"/>
                <a:ea typeface="Calibri"/>
                <a:cs typeface="Calibri"/>
              </a:rPr>
              <a:t>informatie</a:t>
            </a:r>
            <a:r>
              <a:rPr lang="en-US">
                <a:latin typeface="Calibri"/>
                <a:ea typeface="Calibri"/>
                <a:cs typeface="Calibri"/>
              </a:rPr>
              <a:t> </a:t>
            </a:r>
            <a:r>
              <a:rPr lang="en-US" err="1">
                <a:latin typeface="Calibri"/>
                <a:ea typeface="Calibri"/>
                <a:cs typeface="Calibri"/>
              </a:rPr>
              <a:t>bij</a:t>
            </a:r>
            <a:r>
              <a:rPr lang="en-US">
                <a:latin typeface="Calibri"/>
                <a:ea typeface="Calibri"/>
                <a:cs typeface="Calibri"/>
              </a:rPr>
              <a:t> de </a:t>
            </a:r>
            <a:r>
              <a:rPr lang="en-US" err="1">
                <a:latin typeface="Calibri"/>
                <a:ea typeface="Calibri"/>
                <a:cs typeface="Calibri"/>
              </a:rPr>
              <a:t>eerst</a:t>
            </a:r>
            <a:r>
              <a:rPr lang="en-US">
                <a:latin typeface="Calibri"/>
                <a:ea typeface="Calibri"/>
                <a:cs typeface="Calibri"/>
              </a:rPr>
              <a:t> meeting </a:t>
            </a:r>
            <a:r>
              <a:rPr lang="en-US" err="1">
                <a:latin typeface="Calibri"/>
                <a:ea typeface="Calibri"/>
                <a:cs typeface="Calibri"/>
              </a:rPr>
              <a:t>en</a:t>
            </a:r>
            <a:r>
              <a:rPr lang="en-US">
                <a:latin typeface="Calibri"/>
                <a:ea typeface="Calibri"/>
                <a:cs typeface="Calibri"/>
              </a:rPr>
              <a:t> de </a:t>
            </a:r>
            <a:r>
              <a:rPr lang="en-US" err="1">
                <a:latin typeface="Calibri"/>
                <a:ea typeface="Calibri"/>
                <a:cs typeface="Calibri"/>
              </a:rPr>
              <a:t>anderwoorden</a:t>
            </a:r>
            <a:r>
              <a:rPr lang="en-US">
                <a:latin typeface="Calibri"/>
                <a:ea typeface="Calibri"/>
                <a:cs typeface="Calibri"/>
              </a:rPr>
              <a:t> op de </a:t>
            </a:r>
            <a:r>
              <a:rPr lang="en-US" err="1">
                <a:latin typeface="Calibri"/>
                <a:ea typeface="Calibri"/>
                <a:cs typeface="Calibri"/>
              </a:rPr>
              <a:t>vragen</a:t>
            </a:r>
            <a:r>
              <a:rPr lang="en-US">
                <a:latin typeface="Calibri"/>
                <a:ea typeface="Calibri"/>
                <a:cs typeface="Calibri"/>
              </a:rPr>
              <a:t> die </a:t>
            </a:r>
            <a:r>
              <a:rPr lang="en-US" err="1">
                <a:latin typeface="Calibri"/>
                <a:ea typeface="Calibri"/>
                <a:cs typeface="Calibri"/>
              </a:rPr>
              <a:t>wij</a:t>
            </a:r>
            <a:r>
              <a:rPr lang="en-US">
                <a:latin typeface="Calibri"/>
                <a:ea typeface="Calibri"/>
                <a:cs typeface="Calibri"/>
              </a:rPr>
              <a:t> </a:t>
            </a:r>
            <a:r>
              <a:rPr lang="en-US" err="1">
                <a:latin typeface="Calibri"/>
                <a:ea typeface="Calibri"/>
                <a:cs typeface="Calibri"/>
              </a:rPr>
              <a:t>stelde</a:t>
            </a:r>
            <a:r>
              <a:rPr lang="en-US">
                <a:latin typeface="Calibri"/>
                <a:ea typeface="Calibri"/>
                <a:cs typeface="Calibri"/>
              </a:rPr>
              <a:t> </a:t>
            </a:r>
            <a:r>
              <a:rPr lang="en-US" err="1">
                <a:latin typeface="Calibri"/>
                <a:ea typeface="Calibri"/>
                <a:cs typeface="Calibri"/>
              </a:rPr>
              <a:t>ter</a:t>
            </a:r>
            <a:r>
              <a:rPr lang="en-US">
                <a:latin typeface="Calibri"/>
                <a:ea typeface="Calibri"/>
                <a:cs typeface="Calibri"/>
              </a:rPr>
              <a:t> </a:t>
            </a:r>
            <a:r>
              <a:rPr lang="en-US" err="1">
                <a:latin typeface="Calibri"/>
                <a:ea typeface="Calibri"/>
                <a:cs typeface="Calibri"/>
              </a:rPr>
              <a:t>verduidelijking</a:t>
            </a:r>
            <a:r>
              <a:rPr lang="en-US">
                <a:latin typeface="Calibri"/>
                <a:ea typeface="Calibri"/>
                <a:cs typeface="Calibri"/>
              </a:rPr>
              <a:t> van de </a:t>
            </a:r>
            <a:r>
              <a:rPr lang="en-US" err="1">
                <a:latin typeface="Calibri"/>
                <a:ea typeface="Calibri"/>
                <a:cs typeface="Calibri"/>
              </a:rPr>
              <a:t>opdracht</a:t>
            </a:r>
            <a:r>
              <a:rPr lang="en-US">
                <a:latin typeface="Calibri"/>
                <a:ea typeface="Calibri"/>
                <a:cs typeface="Calibri"/>
              </a:rPr>
              <a:t> </a:t>
            </a:r>
            <a:r>
              <a:rPr lang="en-US" err="1">
                <a:latin typeface="Calibri"/>
                <a:ea typeface="Calibri"/>
                <a:cs typeface="Calibri"/>
              </a:rPr>
              <a:t>meegeschreven</a:t>
            </a:r>
            <a:endParaRPr lang="en-US">
              <a:latin typeface="Calibri"/>
              <a:ea typeface="Calibri"/>
              <a:cs typeface="Calibri"/>
            </a:endParaRPr>
          </a:p>
        </p:txBody>
      </p:sp>
      <p:sp>
        <p:nvSpPr>
          <p:cNvPr id="4" name="Slide Number Placeholder 3"/>
          <p:cNvSpPr>
            <a:spLocks noGrp="1"/>
          </p:cNvSpPr>
          <p:nvPr>
            <p:ph type="sldNum" sz="quarter" idx="5"/>
          </p:nvPr>
        </p:nvSpPr>
        <p:spPr/>
        <p:txBody>
          <a:bodyPr/>
          <a:lstStyle/>
          <a:p>
            <a:pPr lvl="0"/>
            <a:fld id="{EAA73BB2-4B99-447A-BE1F-905AD089C3CA}" type="slidenum">
              <a:rPr lang="nl-NL" smtClean="0"/>
              <a:t>2</a:t>
            </a:fld>
            <a:endParaRPr lang="nl-NL"/>
          </a:p>
        </p:txBody>
      </p:sp>
    </p:spTree>
    <p:extLst>
      <p:ext uri="{BB962C8B-B14F-4D97-AF65-F5344CB8AC3E}">
        <p14:creationId xmlns:p14="http://schemas.microsoft.com/office/powerpoint/2010/main" val="139283731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b="1"/>
              <a:t>- </a:t>
            </a:r>
            <a:r>
              <a:rPr lang="en-US" b="1" err="1"/>
              <a:t>sinem</a:t>
            </a:r>
            <a:r>
              <a:rPr lang="en-US" b="1"/>
              <a:t>:</a:t>
            </a:r>
          </a:p>
          <a:p>
            <a:endParaRPr lang="en-US" b="1"/>
          </a:p>
          <a:p>
            <a:r>
              <a:rPr lang="en-US" b="0" err="1"/>
              <a:t>sinem</a:t>
            </a:r>
            <a:r>
              <a:rPr lang="en-US" b="0"/>
              <a:t>: </a:t>
            </a:r>
            <a:r>
              <a:rPr lang="en-US" err="1"/>
              <a:t>ik</a:t>
            </a:r>
            <a:r>
              <a:rPr lang="en-US"/>
              <a:t> </a:t>
            </a:r>
            <a:r>
              <a:rPr lang="en-US" err="1"/>
              <a:t>heb</a:t>
            </a:r>
            <a:r>
              <a:rPr lang="en-US"/>
              <a:t> </a:t>
            </a:r>
            <a:r>
              <a:rPr lang="en-US" err="1"/>
              <a:t>een</a:t>
            </a:r>
            <a:r>
              <a:rPr lang="en-US"/>
              <a:t> storyboard </a:t>
            </a:r>
            <a:r>
              <a:rPr lang="en-US" err="1"/>
              <a:t>gemaakt</a:t>
            </a:r>
            <a:r>
              <a:rPr lang="en-US"/>
              <a:t> </a:t>
            </a:r>
            <a:r>
              <a:rPr lang="en-US" err="1"/>
              <a:t>waar</a:t>
            </a:r>
            <a:r>
              <a:rPr lang="en-US"/>
              <a:t> </a:t>
            </a:r>
            <a:r>
              <a:rPr lang="en-US" err="1"/>
              <a:t>een</a:t>
            </a:r>
            <a:r>
              <a:rPr lang="en-US"/>
              <a:t> journalist </a:t>
            </a:r>
            <a:r>
              <a:rPr lang="en-US" err="1"/>
              <a:t>spreekt</a:t>
            </a:r>
            <a:r>
              <a:rPr lang="en-US"/>
              <a:t> over de </a:t>
            </a:r>
            <a:r>
              <a:rPr lang="en-US" err="1"/>
              <a:t>nadelen</a:t>
            </a:r>
            <a:r>
              <a:rPr lang="en-US"/>
              <a:t> van pesticide </a:t>
            </a:r>
            <a:r>
              <a:rPr lang="en-US" err="1"/>
              <a:t>voor</a:t>
            </a:r>
            <a:r>
              <a:rPr lang="en-US"/>
              <a:t> </a:t>
            </a:r>
            <a:r>
              <a:rPr lang="en-US" err="1"/>
              <a:t>bijen</a:t>
            </a:r>
            <a:r>
              <a:rPr lang="en-US"/>
              <a:t>. In de </a:t>
            </a:r>
            <a:r>
              <a:rPr lang="en-US" err="1"/>
              <a:t>achtergrond</a:t>
            </a:r>
            <a:r>
              <a:rPr lang="en-US"/>
              <a:t> word er </a:t>
            </a:r>
            <a:r>
              <a:rPr lang="en-US" err="1"/>
              <a:t>gevochten</a:t>
            </a:r>
            <a:r>
              <a:rPr lang="en-US"/>
              <a:t> </a:t>
            </a:r>
            <a:r>
              <a:rPr lang="en-US" err="1"/>
              <a:t>tussen</a:t>
            </a:r>
            <a:r>
              <a:rPr lang="en-US"/>
              <a:t> </a:t>
            </a:r>
            <a:r>
              <a:rPr lang="en-US" err="1"/>
              <a:t>een</a:t>
            </a:r>
            <a:r>
              <a:rPr lang="en-US"/>
              <a:t> </a:t>
            </a:r>
            <a:r>
              <a:rPr lang="en-US" err="1"/>
              <a:t>bij</a:t>
            </a:r>
            <a:r>
              <a:rPr lang="en-US"/>
              <a:t> </a:t>
            </a:r>
            <a:r>
              <a:rPr lang="en-US" err="1"/>
              <a:t>en</a:t>
            </a:r>
            <a:r>
              <a:rPr lang="en-US"/>
              <a:t> </a:t>
            </a:r>
            <a:r>
              <a:rPr lang="en-US" err="1"/>
              <a:t>een</a:t>
            </a:r>
            <a:r>
              <a:rPr lang="en-US"/>
              <a:t> </a:t>
            </a:r>
            <a:r>
              <a:rPr lang="en-US" err="1"/>
              <a:t>bloem</a:t>
            </a:r>
            <a:r>
              <a:rPr lang="en-US"/>
              <a:t>, om op </a:t>
            </a:r>
            <a:r>
              <a:rPr lang="en-US" err="1"/>
              <a:t>een</a:t>
            </a:r>
            <a:r>
              <a:rPr lang="en-US"/>
              <a:t> </a:t>
            </a:r>
            <a:r>
              <a:rPr lang="en-US" err="1"/>
              <a:t>grappige</a:t>
            </a:r>
            <a:r>
              <a:rPr lang="en-US"/>
              <a:t> </a:t>
            </a:r>
            <a:r>
              <a:rPr lang="en-US" err="1"/>
              <a:t>manier</a:t>
            </a:r>
            <a:r>
              <a:rPr lang="en-US"/>
              <a:t> de </a:t>
            </a:r>
            <a:r>
              <a:rPr lang="en-US" err="1"/>
              <a:t>doelgroep</a:t>
            </a:r>
            <a:r>
              <a:rPr lang="en-US"/>
              <a:t> </a:t>
            </a:r>
            <a:r>
              <a:rPr lang="en-US" err="1"/>
              <a:t>te</a:t>
            </a:r>
            <a:r>
              <a:rPr lang="en-US"/>
              <a:t> </a:t>
            </a:r>
            <a:r>
              <a:rPr lang="en-US" err="1"/>
              <a:t>te</a:t>
            </a:r>
            <a:r>
              <a:rPr lang="en-US"/>
              <a:t> laten </a:t>
            </a:r>
            <a:r>
              <a:rPr lang="en-US" err="1"/>
              <a:t>zien</a:t>
            </a:r>
            <a:r>
              <a:rPr lang="en-US"/>
              <a:t> </a:t>
            </a:r>
            <a:r>
              <a:rPr lang="en-US" err="1"/>
              <a:t>en</a:t>
            </a:r>
            <a:r>
              <a:rPr lang="en-US"/>
              <a:t> </a:t>
            </a:r>
            <a:r>
              <a:rPr lang="en-US" err="1"/>
              <a:t>bewust</a:t>
            </a:r>
            <a:r>
              <a:rPr lang="en-US"/>
              <a:t> </a:t>
            </a:r>
            <a:r>
              <a:rPr lang="en-US" err="1"/>
              <a:t>te</a:t>
            </a:r>
            <a:r>
              <a:rPr lang="en-US"/>
              <a:t> </a:t>
            </a:r>
            <a:r>
              <a:rPr lang="en-US" err="1"/>
              <a:t>maken</a:t>
            </a:r>
            <a:r>
              <a:rPr lang="en-US"/>
              <a:t> </a:t>
            </a:r>
            <a:r>
              <a:rPr lang="en-US" err="1"/>
              <a:t>dat</a:t>
            </a:r>
            <a:r>
              <a:rPr lang="en-US"/>
              <a:t> de </a:t>
            </a:r>
            <a:r>
              <a:rPr lang="en-US" err="1"/>
              <a:t>bloem</a:t>
            </a:r>
            <a:r>
              <a:rPr lang="en-US"/>
              <a:t> met pesticide </a:t>
            </a:r>
            <a:r>
              <a:rPr lang="en-US" err="1"/>
              <a:t>toch</a:t>
            </a:r>
            <a:r>
              <a:rPr lang="en-US"/>
              <a:t> </a:t>
            </a:r>
            <a:r>
              <a:rPr lang="en-US" err="1"/>
              <a:t>wel</a:t>
            </a:r>
            <a:r>
              <a:rPr lang="en-US"/>
              <a:t> </a:t>
            </a:r>
            <a:r>
              <a:rPr lang="en-US" err="1"/>
              <a:t>wint</a:t>
            </a:r>
            <a:r>
              <a:rPr lang="en-US"/>
              <a:t>.</a:t>
            </a:r>
          </a:p>
          <a:p>
            <a:endParaRPr lang="en-US"/>
          </a:p>
          <a:p>
            <a:r>
              <a:rPr lang="en-US"/>
              <a:t>sander: Storyboard </a:t>
            </a:r>
            <a:r>
              <a:rPr lang="en-US" err="1"/>
              <a:t>gemaakt</a:t>
            </a:r>
            <a:r>
              <a:rPr lang="en-US"/>
              <a:t> over </a:t>
            </a:r>
            <a:r>
              <a:rPr lang="en-US" err="1"/>
              <a:t>een</a:t>
            </a:r>
            <a:r>
              <a:rPr lang="en-US"/>
              <a:t> </a:t>
            </a:r>
            <a:r>
              <a:rPr lang="en-US" err="1"/>
              <a:t>bij</a:t>
            </a:r>
            <a:r>
              <a:rPr lang="en-US"/>
              <a:t> die </a:t>
            </a:r>
            <a:r>
              <a:rPr lang="en-US" err="1"/>
              <a:t>naar</a:t>
            </a:r>
            <a:r>
              <a:rPr lang="en-US"/>
              <a:t> </a:t>
            </a:r>
            <a:r>
              <a:rPr lang="en-US" err="1"/>
              <a:t>een</a:t>
            </a:r>
            <a:r>
              <a:rPr lang="en-US"/>
              <a:t> </a:t>
            </a:r>
            <a:r>
              <a:rPr lang="en-US" err="1"/>
              <a:t>tuincentrum</a:t>
            </a:r>
            <a:r>
              <a:rPr lang="en-US"/>
              <a:t> </a:t>
            </a:r>
            <a:r>
              <a:rPr lang="en-US" err="1"/>
              <a:t>gaat</a:t>
            </a:r>
            <a:r>
              <a:rPr lang="en-US"/>
              <a:t>.</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err="1"/>
              <a:t>mehri</a:t>
            </a:r>
            <a:r>
              <a:rPr lang="en-US"/>
              <a:t>: </a:t>
            </a:r>
            <a:r>
              <a:rPr lang="en-US" err="1"/>
              <a:t>ik</a:t>
            </a:r>
            <a:r>
              <a:rPr lang="en-US"/>
              <a:t> was </a:t>
            </a:r>
            <a:r>
              <a:rPr lang="en-US" err="1"/>
              <a:t>helaas</a:t>
            </a:r>
            <a:r>
              <a:rPr lang="en-US"/>
              <a:t> </a:t>
            </a:r>
            <a:r>
              <a:rPr lang="en-US" err="1"/>
              <a:t>afwezig</a:t>
            </a:r>
            <a:r>
              <a:rPr lang="en-US"/>
              <a:t> </a:t>
            </a:r>
            <a:r>
              <a:rPr lang="en-US" err="1"/>
              <a:t>dus</a:t>
            </a:r>
            <a:r>
              <a:rPr lang="en-US"/>
              <a:t> </a:t>
            </a:r>
            <a:r>
              <a:rPr lang="en-US" err="1"/>
              <a:t>mijn</a:t>
            </a:r>
            <a:r>
              <a:rPr lang="en-US"/>
              <a:t> </a:t>
            </a:r>
            <a:r>
              <a:rPr lang="en-US" err="1"/>
              <a:t>taak</a:t>
            </a:r>
            <a:r>
              <a:rPr lang="en-US"/>
              <a:t> was het zo </a:t>
            </a:r>
            <a:r>
              <a:rPr lang="en-US" err="1"/>
              <a:t>goed</a:t>
            </a:r>
            <a:r>
              <a:rPr lang="en-US"/>
              <a:t> </a:t>
            </a:r>
            <a:r>
              <a:rPr lang="en-US" err="1"/>
              <a:t>mogelijk</a:t>
            </a:r>
            <a:r>
              <a:rPr lang="en-US"/>
              <a:t> de storyboard </a:t>
            </a:r>
            <a:r>
              <a:rPr lang="en-US" err="1"/>
              <a:t>te</a:t>
            </a:r>
            <a:r>
              <a:rPr lang="en-US"/>
              <a:t> </a:t>
            </a:r>
            <a:r>
              <a:rPr lang="en-US" err="1"/>
              <a:t>vertalen</a:t>
            </a:r>
            <a:r>
              <a:rPr lang="en-US"/>
              <a:t> </a:t>
            </a:r>
            <a:r>
              <a:rPr lang="en-US" err="1"/>
              <a:t>naar</a:t>
            </a:r>
            <a:r>
              <a:rPr lang="en-US"/>
              <a:t> het </a:t>
            </a:r>
            <a:r>
              <a:rPr lang="en-US" err="1"/>
              <a:t>filmpje</a:t>
            </a:r>
            <a:r>
              <a:rPr lang="en-US"/>
              <a:t>. </a:t>
            </a:r>
            <a:r>
              <a:rPr lang="en-US" err="1"/>
              <a:t>Nog</a:t>
            </a:r>
            <a:r>
              <a:rPr lang="en-US"/>
              <a:t> </a:t>
            </a:r>
            <a:r>
              <a:rPr lang="en-US" err="1"/>
              <a:t>wel</a:t>
            </a:r>
            <a:r>
              <a:rPr lang="en-US"/>
              <a:t> </a:t>
            </a:r>
            <a:r>
              <a:rPr lang="en-US" err="1"/>
              <a:t>mijn</a:t>
            </a:r>
            <a:r>
              <a:rPr lang="en-US"/>
              <a:t> input </a:t>
            </a:r>
            <a:r>
              <a:rPr lang="en-US" err="1"/>
              <a:t>gegeven</a:t>
            </a:r>
            <a:r>
              <a:rPr lang="en-US"/>
              <a:t> </a:t>
            </a:r>
            <a:r>
              <a:rPr lang="en-US" err="1"/>
              <a:t>en</a:t>
            </a:r>
            <a:r>
              <a:rPr lang="en-US"/>
              <a:t> </a:t>
            </a:r>
            <a:r>
              <a:rPr lang="en-US" err="1"/>
              <a:t>mening</a:t>
            </a:r>
            <a:r>
              <a:rPr lang="en-US"/>
              <a:t> </a:t>
            </a:r>
            <a:r>
              <a:rPr lang="en-US" err="1"/>
              <a:t>geuit</a:t>
            </a:r>
            <a:r>
              <a:rPr lang="en-US"/>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r>
              <a:rPr lang="en-US" err="1"/>
              <a:t>emilie</a:t>
            </a:r>
            <a:r>
              <a:rPr lang="en-US"/>
              <a:t>: </a:t>
            </a:r>
            <a:r>
              <a:rPr lang="en-US" err="1"/>
              <a:t>ik</a:t>
            </a:r>
            <a:r>
              <a:rPr lang="en-US"/>
              <a:t> </a:t>
            </a:r>
            <a:r>
              <a:rPr lang="en-US" err="1"/>
              <a:t>heb</a:t>
            </a:r>
            <a:r>
              <a:rPr lang="en-US"/>
              <a:t> </a:t>
            </a:r>
            <a:r>
              <a:rPr lang="en-US" err="1"/>
              <a:t>een</a:t>
            </a:r>
            <a:r>
              <a:rPr lang="en-US"/>
              <a:t> storyboard </a:t>
            </a:r>
            <a:r>
              <a:rPr lang="en-US" err="1"/>
              <a:t>gemaakt</a:t>
            </a:r>
            <a:r>
              <a:rPr lang="en-US"/>
              <a:t> </a:t>
            </a:r>
            <a:r>
              <a:rPr lang="en-US" err="1"/>
              <a:t>waar</a:t>
            </a:r>
            <a:r>
              <a:rPr lang="en-US"/>
              <a:t> </a:t>
            </a:r>
            <a:r>
              <a:rPr lang="en-US" err="1"/>
              <a:t>iemand</a:t>
            </a:r>
            <a:r>
              <a:rPr lang="en-US"/>
              <a:t> </a:t>
            </a:r>
            <a:r>
              <a:rPr lang="en-US" err="1"/>
              <a:t>een</a:t>
            </a:r>
            <a:r>
              <a:rPr lang="en-US"/>
              <a:t> plant </a:t>
            </a:r>
            <a:r>
              <a:rPr lang="en-US" err="1"/>
              <a:t>koopt</a:t>
            </a:r>
            <a:r>
              <a:rPr lang="en-US"/>
              <a:t> </a:t>
            </a:r>
            <a:r>
              <a:rPr lang="en-US" err="1"/>
              <a:t>en</a:t>
            </a:r>
            <a:r>
              <a:rPr lang="en-US"/>
              <a:t> dan </a:t>
            </a:r>
            <a:r>
              <a:rPr lang="en-US" err="1"/>
              <a:t>komt</a:t>
            </a:r>
            <a:r>
              <a:rPr lang="en-US"/>
              <a:t> </a:t>
            </a:r>
            <a:r>
              <a:rPr lang="en-US" err="1"/>
              <a:t>een</a:t>
            </a:r>
            <a:r>
              <a:rPr lang="en-US"/>
              <a:t> </a:t>
            </a:r>
            <a:r>
              <a:rPr lang="en-US" err="1"/>
              <a:t>bij</a:t>
            </a:r>
            <a:r>
              <a:rPr lang="en-US"/>
              <a:t> </a:t>
            </a:r>
            <a:r>
              <a:rPr lang="en-US" err="1"/>
              <a:t>politie</a:t>
            </a:r>
            <a:r>
              <a:rPr lang="en-US"/>
              <a:t> </a:t>
            </a:r>
            <a:r>
              <a:rPr lang="en-US" err="1"/>
              <a:t>binnen</a:t>
            </a:r>
            <a:r>
              <a:rPr lang="en-US"/>
              <a:t> </a:t>
            </a:r>
            <a:r>
              <a:rPr lang="en-US" err="1"/>
              <a:t>vliegen</a:t>
            </a:r>
            <a:r>
              <a:rPr lang="en-US"/>
              <a:t>, die </a:t>
            </a:r>
            <a:r>
              <a:rPr lang="en-US" err="1"/>
              <a:t>geeft</a:t>
            </a:r>
            <a:r>
              <a:rPr lang="en-US"/>
              <a:t> </a:t>
            </a:r>
            <a:r>
              <a:rPr lang="en-US" err="1"/>
              <a:t>een</a:t>
            </a:r>
            <a:r>
              <a:rPr lang="en-US"/>
              <a:t> </a:t>
            </a:r>
            <a:r>
              <a:rPr lang="en-US" err="1"/>
              <a:t>boete</a:t>
            </a:r>
            <a:r>
              <a:rPr lang="en-US"/>
              <a:t> </a:t>
            </a:r>
            <a:r>
              <a:rPr lang="en-US" err="1"/>
              <a:t>aan</a:t>
            </a:r>
            <a:r>
              <a:rPr lang="en-US"/>
              <a:t> de </a:t>
            </a:r>
            <a:r>
              <a:rPr lang="en-US" err="1"/>
              <a:t>persoon</a:t>
            </a:r>
            <a:r>
              <a:rPr lang="en-US"/>
              <a:t> die de plant </a:t>
            </a:r>
            <a:r>
              <a:rPr lang="en-US" err="1"/>
              <a:t>kocht</a:t>
            </a:r>
            <a:r>
              <a:rPr lang="en-US"/>
              <a:t> </a:t>
            </a:r>
            <a:r>
              <a:rPr lang="en-US" err="1"/>
              <a:t>en</a:t>
            </a:r>
            <a:r>
              <a:rPr lang="en-US"/>
              <a:t> </a:t>
            </a:r>
            <a:r>
              <a:rPr lang="en-US" err="1"/>
              <a:t>daarop</a:t>
            </a:r>
            <a:r>
              <a:rPr lang="en-US"/>
              <a:t> </a:t>
            </a:r>
            <a:r>
              <a:rPr lang="en-US" err="1"/>
              <a:t>zie</a:t>
            </a:r>
            <a:r>
              <a:rPr lang="en-US"/>
              <a:t> je </a:t>
            </a:r>
            <a:r>
              <a:rPr lang="en-US" err="1"/>
              <a:t>allemaal</a:t>
            </a:r>
            <a:r>
              <a:rPr lang="en-US"/>
              <a:t> </a:t>
            </a:r>
            <a:r>
              <a:rPr lang="en-US" err="1"/>
              <a:t>informatie</a:t>
            </a:r>
            <a:r>
              <a:rPr lang="en-US"/>
              <a:t> over pesticides </a:t>
            </a:r>
            <a:r>
              <a:rPr lang="en-US" err="1"/>
              <a:t>enzo</a:t>
            </a:r>
            <a:r>
              <a:rPr lang="en-US"/>
              <a:t> </a:t>
            </a:r>
            <a:r>
              <a:rPr lang="en-US" err="1"/>
              <a:t>en</a:t>
            </a:r>
            <a:r>
              <a:rPr lang="en-US"/>
              <a:t> </a:t>
            </a:r>
            <a:r>
              <a:rPr lang="en-US" err="1"/>
              <a:t>helemaal</a:t>
            </a:r>
            <a:r>
              <a:rPr lang="en-US"/>
              <a:t> </a:t>
            </a:r>
            <a:r>
              <a:rPr lang="en-US" err="1"/>
              <a:t>onderaan</a:t>
            </a:r>
            <a:r>
              <a:rPr lang="en-US"/>
              <a:t> </a:t>
            </a:r>
            <a:r>
              <a:rPr lang="en-US" err="1"/>
              <a:t>zie</a:t>
            </a:r>
            <a:r>
              <a:rPr lang="en-US"/>
              <a:t> je dan </a:t>
            </a:r>
            <a:r>
              <a:rPr lang="en-US" err="1"/>
              <a:t>dood</a:t>
            </a:r>
            <a:r>
              <a:rPr lang="en-US"/>
              <a:t> </a:t>
            </a:r>
            <a:r>
              <a:rPr lang="en-US" err="1"/>
              <a:t>straf</a:t>
            </a:r>
            <a:r>
              <a:rPr lang="en-US"/>
              <a:t> om </a:t>
            </a:r>
            <a:r>
              <a:rPr lang="en-US" err="1"/>
              <a:t>te</a:t>
            </a:r>
            <a:r>
              <a:rPr lang="en-US"/>
              <a:t> laten </a:t>
            </a:r>
            <a:r>
              <a:rPr lang="en-US" err="1"/>
              <a:t>zien</a:t>
            </a:r>
            <a:r>
              <a:rPr lang="en-US"/>
              <a:t> hoe erg de </a:t>
            </a:r>
            <a:r>
              <a:rPr lang="en-US" err="1"/>
              <a:t>nadelen</a:t>
            </a:r>
            <a:r>
              <a:rPr lang="en-US"/>
              <a:t> </a:t>
            </a:r>
            <a:r>
              <a:rPr lang="en-US" err="1"/>
              <a:t>zijn</a:t>
            </a:r>
            <a:r>
              <a:rPr lang="en-US"/>
              <a:t> op </a:t>
            </a:r>
            <a:r>
              <a:rPr lang="en-US" err="1"/>
              <a:t>een</a:t>
            </a:r>
            <a:r>
              <a:rPr lang="en-US"/>
              <a:t> </a:t>
            </a:r>
            <a:r>
              <a:rPr lang="en-US" err="1"/>
              <a:t>manier</a:t>
            </a:r>
            <a:r>
              <a:rPr lang="en-US"/>
              <a:t>.. ___ </a:t>
            </a:r>
            <a:r>
              <a:rPr lang="en-US" err="1"/>
              <a:t>en</a:t>
            </a:r>
            <a:r>
              <a:rPr lang="en-US"/>
              <a:t> dan </a:t>
            </a:r>
            <a:r>
              <a:rPr lang="en-US" err="1"/>
              <a:t>vliegt</a:t>
            </a:r>
            <a:r>
              <a:rPr lang="en-US"/>
              <a:t> </a:t>
            </a:r>
            <a:r>
              <a:rPr lang="en-US" err="1"/>
              <a:t>hij</a:t>
            </a:r>
            <a:r>
              <a:rPr lang="en-US"/>
              <a:t> </a:t>
            </a:r>
            <a:r>
              <a:rPr lang="en-US" err="1"/>
              <a:t>weer</a:t>
            </a:r>
            <a:r>
              <a:rPr lang="en-US"/>
              <a:t> </a:t>
            </a:r>
            <a:r>
              <a:rPr lang="en-US" err="1"/>
              <a:t>weg</a:t>
            </a:r>
            <a:r>
              <a:rPr lang="en-US"/>
              <a:t>, maar </a:t>
            </a:r>
            <a:r>
              <a:rPr lang="en-US" err="1"/>
              <a:t>dit</a:t>
            </a:r>
            <a:r>
              <a:rPr lang="en-US"/>
              <a:t> </a:t>
            </a:r>
            <a:r>
              <a:rPr lang="en-US" err="1"/>
              <a:t>hebben</a:t>
            </a:r>
            <a:r>
              <a:rPr lang="en-US"/>
              <a:t> we </a:t>
            </a:r>
            <a:r>
              <a:rPr lang="en-US" err="1"/>
              <a:t>uiteindelijk</a:t>
            </a:r>
            <a:r>
              <a:rPr lang="en-US"/>
              <a:t> </a:t>
            </a:r>
            <a:r>
              <a:rPr lang="en-US" err="1"/>
              <a:t>niet</a:t>
            </a:r>
            <a:r>
              <a:rPr lang="en-US"/>
              <a:t> </a:t>
            </a:r>
            <a:r>
              <a:rPr lang="en-US" err="1"/>
              <a:t>gebruikt</a:t>
            </a:r>
            <a:r>
              <a:rPr lang="en-US"/>
              <a:t> </a:t>
            </a:r>
            <a:r>
              <a:rPr lang="en-US" err="1"/>
              <a:t>omdat</a:t>
            </a:r>
            <a:r>
              <a:rPr lang="en-US"/>
              <a:t> het de </a:t>
            </a:r>
            <a:r>
              <a:rPr lang="en-US" err="1"/>
              <a:t>boodschap</a:t>
            </a:r>
            <a:r>
              <a:rPr lang="en-US"/>
              <a:t> </a:t>
            </a:r>
            <a:r>
              <a:rPr lang="en-US" err="1"/>
              <a:t>niet</a:t>
            </a:r>
            <a:r>
              <a:rPr lang="en-US"/>
              <a:t> </a:t>
            </a:r>
            <a:r>
              <a:rPr lang="en-US" err="1"/>
              <a:t>goed</a:t>
            </a:r>
            <a:r>
              <a:rPr lang="en-US"/>
              <a:t> </a:t>
            </a:r>
            <a:r>
              <a:rPr lang="en-US" err="1"/>
              <a:t>genoeg</a:t>
            </a:r>
            <a:r>
              <a:rPr lang="en-US"/>
              <a:t> over </a:t>
            </a:r>
            <a:r>
              <a:rPr lang="en-US" err="1"/>
              <a:t>brengt</a:t>
            </a:r>
            <a:r>
              <a:rPr lang="en-US"/>
              <a:t>  </a:t>
            </a:r>
          </a:p>
          <a:p>
            <a:endParaRPr lang="en-US"/>
          </a:p>
          <a:p>
            <a:endParaRPr lang="en-US"/>
          </a:p>
          <a:p>
            <a:r>
              <a:rPr lang="en-US"/>
              <a:t>Eline: Storyboard over </a:t>
            </a:r>
            <a:r>
              <a:rPr lang="en-US" err="1"/>
              <a:t>dat</a:t>
            </a:r>
            <a:r>
              <a:rPr lang="en-US"/>
              <a:t> je </a:t>
            </a:r>
            <a:r>
              <a:rPr lang="en-US" err="1"/>
              <a:t>dood</a:t>
            </a:r>
            <a:r>
              <a:rPr lang="en-US"/>
              <a:t> </a:t>
            </a:r>
            <a:r>
              <a:rPr lang="en-US" err="1"/>
              <a:t>gaat</a:t>
            </a:r>
            <a:r>
              <a:rPr lang="en-US"/>
              <a:t> van pesticide </a:t>
            </a:r>
            <a:r>
              <a:rPr lang="en-US" err="1"/>
              <a:t>en</a:t>
            </a:r>
            <a:r>
              <a:rPr lang="en-US"/>
              <a:t> </a:t>
            </a:r>
            <a:r>
              <a:rPr lang="en-US" err="1"/>
              <a:t>daardoor</a:t>
            </a:r>
            <a:r>
              <a:rPr lang="en-US"/>
              <a:t> er </a:t>
            </a:r>
            <a:r>
              <a:rPr lang="en-US" err="1"/>
              <a:t>meer</a:t>
            </a:r>
            <a:r>
              <a:rPr lang="en-US"/>
              <a:t>/</a:t>
            </a:r>
            <a:r>
              <a:rPr lang="en-US" err="1"/>
              <a:t>sneller</a:t>
            </a:r>
            <a:r>
              <a:rPr lang="en-US"/>
              <a:t> </a:t>
            </a:r>
            <a:r>
              <a:rPr lang="en-US" err="1"/>
              <a:t>huizen</a:t>
            </a:r>
            <a:r>
              <a:rPr lang="en-US"/>
              <a:t> </a:t>
            </a:r>
            <a:r>
              <a:rPr lang="en-US" err="1"/>
              <a:t>vrij</a:t>
            </a:r>
            <a:r>
              <a:rPr lang="en-US"/>
              <a:t> op de </a:t>
            </a:r>
            <a:r>
              <a:rPr lang="en-US" err="1"/>
              <a:t>huizenmarkt</a:t>
            </a:r>
            <a:r>
              <a:rPr lang="en-US"/>
              <a:t>. </a:t>
            </a:r>
            <a:r>
              <a:rPr lang="en-US" err="1"/>
              <a:t>Cynische</a:t>
            </a:r>
            <a:r>
              <a:rPr lang="en-US"/>
              <a:t> </a:t>
            </a:r>
            <a:r>
              <a:rPr lang="en-US" err="1"/>
              <a:t>oplossing</a:t>
            </a:r>
            <a:r>
              <a:rPr lang="en-US"/>
              <a:t> </a:t>
            </a:r>
            <a:r>
              <a:rPr lang="en-US" err="1"/>
              <a:t>voor</a:t>
            </a:r>
            <a:r>
              <a:rPr lang="en-US"/>
              <a:t> </a:t>
            </a:r>
            <a:r>
              <a:rPr lang="en-US" err="1"/>
              <a:t>een</a:t>
            </a:r>
            <a:r>
              <a:rPr lang="en-US"/>
              <a:t> </a:t>
            </a:r>
            <a:r>
              <a:rPr lang="en-US" err="1"/>
              <a:t>ander</a:t>
            </a:r>
            <a:r>
              <a:rPr lang="en-US"/>
              <a:t> </a:t>
            </a:r>
            <a:r>
              <a:rPr lang="en-US" err="1"/>
              <a:t>probleem</a:t>
            </a:r>
            <a:endParaRPr lang="en-US"/>
          </a:p>
          <a:p>
            <a:endParaRPr lang="en-US"/>
          </a:p>
        </p:txBody>
      </p:sp>
      <p:sp>
        <p:nvSpPr>
          <p:cNvPr id="4" name="Slide Number Placeholder 3"/>
          <p:cNvSpPr>
            <a:spLocks noGrp="1"/>
          </p:cNvSpPr>
          <p:nvPr>
            <p:ph type="sldNum" sz="quarter" idx="5"/>
          </p:nvPr>
        </p:nvSpPr>
        <p:spPr/>
        <p:txBody>
          <a:bodyPr/>
          <a:lstStyle/>
          <a:p>
            <a:pPr lvl="0"/>
            <a:fld id="{EAA73BB2-4B99-447A-BE1F-905AD089C3CA}" type="slidenum">
              <a:rPr lang="nl-NL"/>
              <a:t>11</a:t>
            </a:fld>
            <a:endParaRPr lang="nl-NL"/>
          </a:p>
        </p:txBody>
      </p:sp>
    </p:spTree>
    <p:extLst>
      <p:ext uri="{BB962C8B-B14F-4D97-AF65-F5344CB8AC3E}">
        <p14:creationId xmlns:p14="http://schemas.microsoft.com/office/powerpoint/2010/main" val="244258502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indent="0">
              <a:buFontTx/>
              <a:buNone/>
            </a:pPr>
            <a:r>
              <a:rPr lang="en-US" b="1"/>
              <a:t>- sander:</a:t>
            </a:r>
          </a:p>
          <a:p>
            <a:pPr marL="171450" indent="-171450">
              <a:buFontTx/>
              <a:buChar char="-"/>
            </a:pPr>
            <a:endParaRPr lang="en-US" b="1"/>
          </a:p>
          <a:p>
            <a:pPr marL="0" indent="0">
              <a:buFontTx/>
              <a:buNone/>
            </a:pPr>
            <a:endParaRPr lang="en-US" b="1"/>
          </a:p>
          <a:p>
            <a:r>
              <a:rPr lang="en-US"/>
              <a:t>sander: </a:t>
            </a:r>
            <a:r>
              <a:rPr lang="en-US" err="1"/>
              <a:t>ik</a:t>
            </a:r>
            <a:r>
              <a:rPr lang="en-US"/>
              <a:t> </a:t>
            </a:r>
            <a:r>
              <a:rPr lang="en-US" err="1"/>
              <a:t>heb</a:t>
            </a:r>
            <a:r>
              <a:rPr lang="en-US"/>
              <a:t> de video in </a:t>
            </a:r>
            <a:r>
              <a:rPr lang="en-US" err="1"/>
              <a:t>elkaar</a:t>
            </a:r>
            <a:r>
              <a:rPr lang="en-US"/>
              <a:t> </a:t>
            </a:r>
            <a:r>
              <a:rPr lang="en-US" err="1"/>
              <a:t>gezet</a:t>
            </a:r>
            <a:r>
              <a:rPr lang="en-US"/>
              <a:t>, scripts </a:t>
            </a:r>
            <a:r>
              <a:rPr lang="en-US" err="1"/>
              <a:t>geschreven</a:t>
            </a:r>
            <a:r>
              <a:rPr lang="en-US"/>
              <a:t>, </a:t>
            </a:r>
            <a:r>
              <a:rPr lang="en-US" err="1"/>
              <a:t>meegespeeld</a:t>
            </a:r>
            <a:r>
              <a:rPr lang="en-US"/>
              <a:t> in de videos</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err="1"/>
              <a:t>mehri</a:t>
            </a:r>
            <a:r>
              <a:rPr lang="en-US"/>
              <a:t>: </a:t>
            </a:r>
            <a:r>
              <a:rPr lang="en-US" err="1"/>
              <a:t>dode</a:t>
            </a:r>
            <a:r>
              <a:rPr lang="en-US"/>
              <a:t> </a:t>
            </a:r>
            <a:r>
              <a:rPr lang="en-US" err="1"/>
              <a:t>bijen</a:t>
            </a:r>
            <a:r>
              <a:rPr lang="en-US"/>
              <a:t> </a:t>
            </a:r>
            <a:r>
              <a:rPr lang="en-US" err="1"/>
              <a:t>vormgegeven</a:t>
            </a:r>
            <a:r>
              <a:rPr lang="en-US"/>
              <a:t>, video </a:t>
            </a:r>
            <a:r>
              <a:rPr lang="en-US" err="1"/>
              <a:t>gefilmd</a:t>
            </a:r>
            <a:r>
              <a:rPr lang="en-US"/>
              <a:t>. email </a:t>
            </a:r>
            <a:r>
              <a:rPr lang="en-US" err="1"/>
              <a:t>verstuurd</a:t>
            </a:r>
            <a:r>
              <a:rPr lang="en-US"/>
              <a:t> </a:t>
            </a:r>
            <a:r>
              <a:rPr lang="en-US" err="1"/>
              <a:t>naar</a:t>
            </a:r>
            <a:r>
              <a:rPr lang="en-US"/>
              <a:t> </a:t>
            </a:r>
            <a:r>
              <a:rPr lang="en-US" err="1"/>
              <a:t>opdrachtgever</a:t>
            </a:r>
            <a:r>
              <a:rPr lang="en-US"/>
              <a:t> </a:t>
            </a:r>
            <a:r>
              <a:rPr lang="en-US" err="1"/>
              <a:t>en</a:t>
            </a:r>
            <a:r>
              <a:rPr lang="en-US"/>
              <a:t> feedback </a:t>
            </a:r>
            <a:r>
              <a:rPr lang="en-US" err="1"/>
              <a:t>opgehaald</a:t>
            </a:r>
            <a:r>
              <a:rPr lang="en-US"/>
              <a:t> </a:t>
            </a:r>
            <a:r>
              <a:rPr lang="en-US" err="1"/>
              <a:t>voor</a:t>
            </a:r>
            <a:r>
              <a:rPr lang="en-US"/>
              <a:t> de </a:t>
            </a:r>
            <a:r>
              <a:rPr lang="en-US" err="1"/>
              <a:t>informatie</a:t>
            </a:r>
            <a:r>
              <a:rPr lang="en-US"/>
              <a:t> op de </a:t>
            </a:r>
            <a:r>
              <a:rPr lang="en-US" err="1"/>
              <a:t>achterkant</a:t>
            </a:r>
            <a:r>
              <a:rPr lang="en-US"/>
              <a:t>.</a:t>
            </a:r>
          </a:p>
          <a:p>
            <a:pPr marL="0" marR="0" lvl="0" indent="0" algn="l" defTabSz="914400" rtl="0" eaLnBrk="1" fontAlgn="auto" latinLnBrk="0" hangingPunct="1">
              <a:lnSpc>
                <a:spcPct val="100000"/>
              </a:lnSpc>
              <a:spcBef>
                <a:spcPts val="0"/>
              </a:spcBef>
              <a:spcAft>
                <a:spcPts val="0"/>
              </a:spcAft>
              <a:buClrTx/>
              <a:buSzTx/>
              <a:buFontTx/>
              <a:buNone/>
              <a:tabLst/>
              <a:defRPr/>
            </a:pPr>
            <a:br>
              <a:rPr lang="en-US" b="0"/>
            </a:br>
            <a:r>
              <a:rPr lang="en-US" b="0" err="1"/>
              <a:t>sinem</a:t>
            </a:r>
            <a:r>
              <a:rPr lang="en-US" b="0"/>
              <a:t>: </a:t>
            </a:r>
            <a:r>
              <a:rPr lang="en-US"/>
              <a:t>op 21 </a:t>
            </a:r>
            <a:r>
              <a:rPr lang="en-US" err="1"/>
              <a:t>mei</a:t>
            </a:r>
            <a:r>
              <a:rPr lang="en-US"/>
              <a:t> </a:t>
            </a:r>
            <a:r>
              <a:rPr lang="en-US" err="1"/>
              <a:t>heb</a:t>
            </a:r>
            <a:r>
              <a:rPr lang="en-US"/>
              <a:t> </a:t>
            </a:r>
            <a:r>
              <a:rPr lang="en-US" err="1"/>
              <a:t>ik</a:t>
            </a:r>
            <a:r>
              <a:rPr lang="en-US"/>
              <a:t> de </a:t>
            </a:r>
            <a:r>
              <a:rPr lang="en-US" err="1"/>
              <a:t>dode</a:t>
            </a:r>
            <a:r>
              <a:rPr lang="en-US"/>
              <a:t> </a:t>
            </a:r>
            <a:r>
              <a:rPr lang="en-US" err="1"/>
              <a:t>bijen</a:t>
            </a:r>
            <a:r>
              <a:rPr lang="en-US"/>
              <a:t> op </a:t>
            </a:r>
            <a:r>
              <a:rPr lang="en-US" err="1"/>
              <a:t>een</a:t>
            </a:r>
            <a:r>
              <a:rPr lang="en-US"/>
              <a:t> flyer </a:t>
            </a:r>
            <a:r>
              <a:rPr lang="en-US" err="1"/>
              <a:t>gezet</a:t>
            </a:r>
            <a:r>
              <a:rPr lang="en-US"/>
              <a:t> in de </a:t>
            </a:r>
            <a:r>
              <a:rPr lang="en-US" err="1"/>
              <a:t>vorm</a:t>
            </a:r>
            <a:r>
              <a:rPr lang="en-US"/>
              <a:t> van </a:t>
            </a:r>
            <a:r>
              <a:rPr lang="en-US" err="1"/>
              <a:t>een</a:t>
            </a:r>
            <a:r>
              <a:rPr lang="en-US"/>
              <a:t> </a:t>
            </a:r>
            <a:r>
              <a:rPr lang="en-US" err="1"/>
              <a:t>bloem</a:t>
            </a:r>
            <a:r>
              <a:rPr lang="en-US"/>
              <a:t>, om het idee </a:t>
            </a:r>
            <a:r>
              <a:rPr lang="en-US" err="1"/>
              <a:t>te</a:t>
            </a:r>
            <a:r>
              <a:rPr lang="en-US"/>
              <a:t> </a:t>
            </a:r>
            <a:r>
              <a:rPr lang="en-US" err="1"/>
              <a:t>geven</a:t>
            </a:r>
            <a:r>
              <a:rPr lang="en-US"/>
              <a:t> </a:t>
            </a:r>
            <a:r>
              <a:rPr lang="en-US" err="1"/>
              <a:t>dat</a:t>
            </a:r>
            <a:r>
              <a:rPr lang="en-US"/>
              <a:t> ze op </a:t>
            </a:r>
            <a:r>
              <a:rPr lang="en-US" err="1"/>
              <a:t>een</a:t>
            </a:r>
            <a:r>
              <a:rPr lang="en-US"/>
              <a:t> </a:t>
            </a:r>
            <a:r>
              <a:rPr lang="en-US" err="1"/>
              <a:t>bloem</a:t>
            </a:r>
            <a:r>
              <a:rPr lang="en-US"/>
              <a:t> </a:t>
            </a:r>
            <a:r>
              <a:rPr lang="en-US" err="1"/>
              <a:t>zijn</a:t>
            </a:r>
            <a:r>
              <a:rPr lang="en-US"/>
              <a:t> </a:t>
            </a:r>
            <a:r>
              <a:rPr lang="en-US" err="1"/>
              <a:t>gestorven</a:t>
            </a:r>
            <a:r>
              <a:rPr lang="en-US"/>
              <a:t>. </a:t>
            </a:r>
            <a:r>
              <a:rPr lang="en-US" err="1"/>
              <a:t>Daarna</a:t>
            </a:r>
            <a:r>
              <a:rPr lang="en-US"/>
              <a:t> ben </a:t>
            </a:r>
            <a:r>
              <a:rPr lang="en-US" err="1"/>
              <a:t>ik</a:t>
            </a:r>
            <a:r>
              <a:rPr lang="en-US"/>
              <a:t> </a:t>
            </a:r>
            <a:r>
              <a:rPr lang="en-US" err="1"/>
              <a:t>naar</a:t>
            </a:r>
            <a:r>
              <a:rPr lang="en-US"/>
              <a:t> de </a:t>
            </a:r>
            <a:r>
              <a:rPr lang="en-US" err="1"/>
              <a:t>fablab</a:t>
            </a:r>
            <a:r>
              <a:rPr lang="en-US"/>
              <a:t> </a:t>
            </a:r>
            <a:r>
              <a:rPr lang="en-US" err="1"/>
              <a:t>geweest</a:t>
            </a:r>
            <a:r>
              <a:rPr lang="en-US"/>
              <a:t> </a:t>
            </a:r>
            <a:r>
              <a:rPr lang="en-US" err="1"/>
              <a:t>en</a:t>
            </a:r>
            <a:r>
              <a:rPr lang="en-US"/>
              <a:t> </a:t>
            </a:r>
            <a:r>
              <a:rPr lang="en-US" err="1"/>
              <a:t>gevraagd</a:t>
            </a:r>
            <a:r>
              <a:rPr lang="en-US"/>
              <a:t> of we </a:t>
            </a:r>
            <a:r>
              <a:rPr lang="en-US" err="1"/>
              <a:t>een</a:t>
            </a:r>
            <a:r>
              <a:rPr lang="en-US"/>
              <a:t> high-fi sticker </a:t>
            </a:r>
            <a:r>
              <a:rPr lang="en-US" err="1"/>
              <a:t>konden</a:t>
            </a:r>
            <a:r>
              <a:rPr lang="en-US"/>
              <a:t> laten </a:t>
            </a:r>
            <a:r>
              <a:rPr lang="en-US" err="1"/>
              <a:t>maken</a:t>
            </a:r>
            <a:r>
              <a:rPr lang="en-US"/>
              <a:t> </a:t>
            </a:r>
            <a:r>
              <a:rPr lang="en-US" err="1"/>
              <a:t>bij</a:t>
            </a:r>
            <a:r>
              <a:rPr lang="en-US"/>
              <a:t> ze. 23 </a:t>
            </a:r>
            <a:r>
              <a:rPr lang="en-US" err="1"/>
              <a:t>mei</a:t>
            </a:r>
            <a:r>
              <a:rPr lang="en-US"/>
              <a:t> </a:t>
            </a:r>
            <a:r>
              <a:rPr lang="en-US" err="1"/>
              <a:t>hebben</a:t>
            </a:r>
            <a:r>
              <a:rPr lang="en-US"/>
              <a:t> we de stickers op </a:t>
            </a:r>
            <a:r>
              <a:rPr lang="en-US" err="1"/>
              <a:t>elkaar</a:t>
            </a:r>
            <a:r>
              <a:rPr lang="en-US"/>
              <a:t> </a:t>
            </a:r>
            <a:r>
              <a:rPr lang="en-US" err="1"/>
              <a:t>geplakt</a:t>
            </a:r>
            <a:r>
              <a:rPr lang="en-US"/>
              <a:t> </a:t>
            </a:r>
            <a:r>
              <a:rPr lang="en-US" err="1"/>
              <a:t>en</a:t>
            </a:r>
            <a:r>
              <a:rPr lang="en-US"/>
              <a:t> </a:t>
            </a:r>
            <a:r>
              <a:rPr lang="en-US" err="1"/>
              <a:t>succesvolle</a:t>
            </a:r>
            <a:r>
              <a:rPr lang="en-US"/>
              <a:t> flyers </a:t>
            </a:r>
            <a:r>
              <a:rPr lang="en-US" err="1"/>
              <a:t>gemaakt</a:t>
            </a:r>
            <a:r>
              <a:rPr lang="en-US"/>
              <a:t>. Ik </a:t>
            </a:r>
            <a:r>
              <a:rPr lang="en-US" err="1"/>
              <a:t>heb</a:t>
            </a:r>
            <a:r>
              <a:rPr lang="en-US"/>
              <a:t> de slogans op de </a:t>
            </a:r>
            <a:r>
              <a:rPr lang="en-US" err="1"/>
              <a:t>achterkant</a:t>
            </a:r>
            <a:r>
              <a:rPr lang="en-US"/>
              <a:t> </a:t>
            </a:r>
            <a:r>
              <a:rPr lang="en-US" err="1"/>
              <a:t>gezet</a:t>
            </a:r>
            <a:r>
              <a:rPr lang="en-US"/>
              <a:t>, </a:t>
            </a:r>
            <a:r>
              <a:rPr lang="en-US" err="1"/>
              <a:t>zodat</a:t>
            </a:r>
            <a:r>
              <a:rPr lang="en-US"/>
              <a:t> de </a:t>
            </a:r>
            <a:r>
              <a:rPr lang="en-US" err="1"/>
              <a:t>doelgroep</a:t>
            </a:r>
            <a:r>
              <a:rPr lang="en-US"/>
              <a:t> </a:t>
            </a:r>
            <a:r>
              <a:rPr lang="en-US" err="1"/>
              <a:t>bewust</a:t>
            </a:r>
            <a:r>
              <a:rPr lang="en-US"/>
              <a:t> </a:t>
            </a:r>
            <a:r>
              <a:rPr lang="en-US" err="1"/>
              <a:t>wordt</a:t>
            </a:r>
            <a:r>
              <a:rPr lang="en-US"/>
              <a:t> met </a:t>
            </a:r>
            <a:r>
              <a:rPr lang="en-US" err="1"/>
              <a:t>hun</a:t>
            </a:r>
            <a:r>
              <a:rPr lang="en-US"/>
              <a:t> </a:t>
            </a:r>
            <a:r>
              <a:rPr lang="en-US" err="1"/>
              <a:t>gemaakte</a:t>
            </a:r>
            <a:r>
              <a:rPr lang="en-US"/>
              <a:t> </a:t>
            </a:r>
            <a:r>
              <a:rPr lang="en-US" err="1"/>
              <a:t>keuzes</a:t>
            </a:r>
            <a:r>
              <a:rPr lang="en-US"/>
              <a:t>. Rol van </a:t>
            </a:r>
            <a:r>
              <a:rPr lang="en-US" err="1"/>
              <a:t>bij</a:t>
            </a:r>
            <a:r>
              <a:rPr lang="en-US"/>
              <a:t> </a:t>
            </a:r>
            <a:r>
              <a:rPr lang="en-US" err="1"/>
              <a:t>gespeeld</a:t>
            </a:r>
            <a:r>
              <a:rPr lang="en-US"/>
              <a:t>.</a:t>
            </a:r>
          </a:p>
          <a:p>
            <a:endParaRPr lang="nl-NL"/>
          </a:p>
          <a:p>
            <a:r>
              <a:rPr lang="en-US" err="1"/>
              <a:t>emilie</a:t>
            </a:r>
            <a:r>
              <a:rPr lang="en-US"/>
              <a:t>: </a:t>
            </a:r>
            <a:r>
              <a:rPr lang="en-US" err="1"/>
              <a:t>ik</a:t>
            </a:r>
            <a:r>
              <a:rPr lang="en-US"/>
              <a:t> </a:t>
            </a:r>
            <a:r>
              <a:rPr lang="en-US" err="1"/>
              <a:t>heb</a:t>
            </a:r>
            <a:r>
              <a:rPr lang="en-US"/>
              <a:t> </a:t>
            </a:r>
            <a:r>
              <a:rPr lang="en-US" err="1"/>
              <a:t>meegedacht</a:t>
            </a:r>
            <a:r>
              <a:rPr lang="en-US"/>
              <a:t> </a:t>
            </a:r>
            <a:r>
              <a:rPr lang="en-US" err="1"/>
              <a:t>aan</a:t>
            </a:r>
            <a:r>
              <a:rPr lang="en-US"/>
              <a:t> de </a:t>
            </a:r>
            <a:r>
              <a:rPr lang="en-US" err="1"/>
              <a:t>vorm</a:t>
            </a:r>
            <a:r>
              <a:rPr lang="en-US"/>
              <a:t> </a:t>
            </a:r>
            <a:r>
              <a:rPr lang="en-US" err="1"/>
              <a:t>en</a:t>
            </a:r>
            <a:r>
              <a:rPr lang="en-US"/>
              <a:t> </a:t>
            </a:r>
            <a:r>
              <a:rPr lang="en-US" err="1"/>
              <a:t>heb</a:t>
            </a:r>
            <a:r>
              <a:rPr lang="en-US"/>
              <a:t> de </a:t>
            </a:r>
            <a:r>
              <a:rPr lang="en-US" err="1"/>
              <a:t>bloemvorm</a:t>
            </a:r>
            <a:r>
              <a:rPr lang="en-US"/>
              <a:t> </a:t>
            </a:r>
            <a:r>
              <a:rPr lang="en-US" err="1"/>
              <a:t>bedacht</a:t>
            </a:r>
            <a:r>
              <a:rPr lang="en-US"/>
              <a:t>. Ik </a:t>
            </a:r>
            <a:r>
              <a:rPr lang="en-US" err="1"/>
              <a:t>heb</a:t>
            </a:r>
            <a:r>
              <a:rPr lang="en-US"/>
              <a:t> </a:t>
            </a:r>
            <a:r>
              <a:rPr lang="en-US" err="1"/>
              <a:t>ook</a:t>
            </a:r>
            <a:r>
              <a:rPr lang="en-US"/>
              <a:t> de ''scan my back'' </a:t>
            </a:r>
            <a:r>
              <a:rPr lang="en-US" err="1"/>
              <a:t>bedacht</a:t>
            </a:r>
            <a:r>
              <a:rPr lang="en-US"/>
              <a:t>, </a:t>
            </a:r>
            <a:r>
              <a:rPr lang="en-US" err="1"/>
              <a:t>zodat</a:t>
            </a:r>
            <a:r>
              <a:rPr lang="en-US"/>
              <a:t> de </a:t>
            </a:r>
            <a:r>
              <a:rPr lang="en-US" err="1"/>
              <a:t>gebruiker</a:t>
            </a:r>
            <a:r>
              <a:rPr lang="en-US"/>
              <a:t> de flyer </a:t>
            </a:r>
            <a:r>
              <a:rPr lang="en-US" err="1"/>
              <a:t>omdraait</a:t>
            </a:r>
            <a:r>
              <a:rPr lang="en-US"/>
              <a:t>. Rol van </a:t>
            </a:r>
            <a:r>
              <a:rPr lang="en-US" err="1"/>
              <a:t>bloem</a:t>
            </a:r>
            <a:r>
              <a:rPr lang="en-US"/>
              <a:t> </a:t>
            </a:r>
            <a:r>
              <a:rPr lang="en-US" err="1"/>
              <a:t>gespeeld</a:t>
            </a:r>
            <a:r>
              <a:rPr lang="en-US"/>
              <a:t> </a:t>
            </a:r>
            <a:r>
              <a:rPr lang="en-US" err="1"/>
              <a:t>en</a:t>
            </a:r>
            <a:r>
              <a:rPr lang="en-US"/>
              <a:t> </a:t>
            </a:r>
            <a:r>
              <a:rPr lang="en-US" err="1"/>
              <a:t>rol</a:t>
            </a:r>
            <a:r>
              <a:rPr lang="en-US"/>
              <a:t> van </a:t>
            </a:r>
            <a:r>
              <a:rPr lang="en-US" err="1"/>
              <a:t>inwoner</a:t>
            </a:r>
            <a:r>
              <a:rPr lang="en-US"/>
              <a:t> </a:t>
            </a:r>
            <a:r>
              <a:rPr lang="en-US" err="1"/>
              <a:t>gespeeld</a:t>
            </a:r>
            <a:r>
              <a:rPr lang="en-US"/>
              <a:t>.</a:t>
            </a:r>
            <a:endParaRPr lang="nl-NL"/>
          </a:p>
          <a:p>
            <a:endParaRPr lang="en-US"/>
          </a:p>
          <a:p>
            <a:r>
              <a:rPr lang="en-US"/>
              <a:t>Eline: Een </a:t>
            </a:r>
            <a:r>
              <a:rPr lang="en-US" err="1"/>
              <a:t>aantal</a:t>
            </a:r>
            <a:r>
              <a:rPr lang="en-US"/>
              <a:t> slogans </a:t>
            </a:r>
            <a:r>
              <a:rPr lang="en-US" err="1"/>
              <a:t>bedacht</a:t>
            </a:r>
            <a:r>
              <a:rPr lang="en-US"/>
              <a:t> die op de </a:t>
            </a:r>
            <a:r>
              <a:rPr lang="en-US" err="1"/>
              <a:t>achterkant</a:t>
            </a:r>
            <a:r>
              <a:rPr lang="en-US"/>
              <a:t> van de flyers </a:t>
            </a:r>
            <a:r>
              <a:rPr lang="en-US" err="1"/>
              <a:t>zouden</a:t>
            </a:r>
            <a:r>
              <a:rPr lang="en-US"/>
              <a:t> </a:t>
            </a:r>
            <a:r>
              <a:rPr lang="en-US" err="1"/>
              <a:t>kunnen</a:t>
            </a:r>
            <a:r>
              <a:rPr lang="en-US"/>
              <a:t>. Tips </a:t>
            </a:r>
            <a:r>
              <a:rPr lang="en-US" err="1"/>
              <a:t>gegeven</a:t>
            </a:r>
            <a:r>
              <a:rPr lang="en-US"/>
              <a:t> over de </a:t>
            </a:r>
            <a:r>
              <a:rPr lang="en-US" err="1"/>
              <a:t>vormgeving</a:t>
            </a:r>
            <a:r>
              <a:rPr lang="en-US"/>
              <a:t>. Mee </a:t>
            </a:r>
            <a:r>
              <a:rPr lang="en-US" err="1"/>
              <a:t>geholpen</a:t>
            </a:r>
            <a:r>
              <a:rPr lang="en-US"/>
              <a:t> met het </a:t>
            </a:r>
            <a:r>
              <a:rPr lang="en-US" err="1"/>
              <a:t>knippen</a:t>
            </a:r>
            <a:r>
              <a:rPr lang="en-US"/>
              <a:t> </a:t>
            </a:r>
            <a:r>
              <a:rPr lang="en-US" err="1"/>
              <a:t>en</a:t>
            </a:r>
            <a:r>
              <a:rPr lang="en-US"/>
              <a:t> </a:t>
            </a:r>
            <a:r>
              <a:rPr lang="en-US" err="1"/>
              <a:t>plakken</a:t>
            </a:r>
            <a:r>
              <a:rPr lang="en-US"/>
              <a:t> van de flyers </a:t>
            </a:r>
            <a:r>
              <a:rPr lang="en-US" err="1"/>
              <a:t>nadat</a:t>
            </a:r>
            <a:r>
              <a:rPr lang="en-US"/>
              <a:t> ze </a:t>
            </a:r>
            <a:r>
              <a:rPr lang="en-US" err="1"/>
              <a:t>uit</a:t>
            </a:r>
            <a:r>
              <a:rPr lang="en-US"/>
              <a:t> het </a:t>
            </a:r>
            <a:r>
              <a:rPr lang="en-US" err="1"/>
              <a:t>fablab</a:t>
            </a:r>
            <a:r>
              <a:rPr lang="en-US"/>
              <a:t> </a:t>
            </a:r>
            <a:r>
              <a:rPr lang="en-US" err="1"/>
              <a:t>zijn</a:t>
            </a:r>
            <a:r>
              <a:rPr lang="en-US"/>
              <a:t> </a:t>
            </a:r>
            <a:r>
              <a:rPr lang="en-US" err="1"/>
              <a:t>gekomen</a:t>
            </a:r>
            <a:endParaRPr lang="en-US"/>
          </a:p>
        </p:txBody>
      </p:sp>
      <p:sp>
        <p:nvSpPr>
          <p:cNvPr id="4" name="Slide Number Placeholder 3"/>
          <p:cNvSpPr>
            <a:spLocks noGrp="1"/>
          </p:cNvSpPr>
          <p:nvPr>
            <p:ph type="sldNum" sz="quarter" idx="5"/>
          </p:nvPr>
        </p:nvSpPr>
        <p:spPr/>
        <p:txBody>
          <a:bodyPr/>
          <a:lstStyle/>
          <a:p>
            <a:pPr lvl="0"/>
            <a:fld id="{EAA73BB2-4B99-447A-BE1F-905AD089C3CA}" type="slidenum">
              <a:rPr lang="nl-NL"/>
              <a:t>12</a:t>
            </a:fld>
            <a:endParaRPr lang="nl-NL"/>
          </a:p>
        </p:txBody>
      </p:sp>
    </p:spTree>
    <p:extLst>
      <p:ext uri="{BB962C8B-B14F-4D97-AF65-F5344CB8AC3E}">
        <p14:creationId xmlns:p14="http://schemas.microsoft.com/office/powerpoint/2010/main" val="177067291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09B5E8-4F6C-7F42-4E47-09478BC540B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ED3C88B-C929-2429-5EEC-C127147D5C0D}"/>
              </a:ext>
            </a:extLst>
          </p:cNvPr>
          <p:cNvSpPr>
            <a:spLocks noGrp="1" noRot="1" noChangeAspect="1"/>
          </p:cNvSpPr>
          <p:nvPr>
            <p:ph type="sldImg"/>
          </p:nvPr>
        </p:nvSpPr>
        <p:spPr>
          <a:xfrm>
            <a:off x="685800" y="1143000"/>
            <a:ext cx="5486400" cy="3086100"/>
          </a:xfrm>
        </p:spPr>
      </p:sp>
      <p:sp>
        <p:nvSpPr>
          <p:cNvPr id="3" name="Notes Placeholder 2">
            <a:extLst>
              <a:ext uri="{FF2B5EF4-FFF2-40B4-BE49-F238E27FC236}">
                <a16:creationId xmlns:a16="http://schemas.microsoft.com/office/drawing/2014/main" id="{6A934977-6D1C-BC3B-176C-5EE1AAAD0541}"/>
              </a:ext>
            </a:extLst>
          </p:cNvPr>
          <p:cNvSpPr>
            <a:spLocks noGrp="1"/>
          </p:cNvSpPr>
          <p:nvPr>
            <p:ph type="body" idx="1"/>
          </p:nvPr>
        </p:nvSpPr>
        <p:spPr/>
        <p:txBody>
          <a:bodyPr/>
          <a:lstStyle/>
          <a:p>
            <a:endParaRPr lang="en-US">
              <a:latin typeface="Calibri"/>
              <a:ea typeface="Calibri"/>
              <a:cs typeface="Calibri"/>
            </a:endParaRPr>
          </a:p>
        </p:txBody>
      </p:sp>
      <p:sp>
        <p:nvSpPr>
          <p:cNvPr id="4" name="Slide Number Placeholder 3">
            <a:extLst>
              <a:ext uri="{FF2B5EF4-FFF2-40B4-BE49-F238E27FC236}">
                <a16:creationId xmlns:a16="http://schemas.microsoft.com/office/drawing/2014/main" id="{862ECC1D-B924-FBCB-B4F3-14A999D508F4}"/>
              </a:ext>
            </a:extLst>
          </p:cNvPr>
          <p:cNvSpPr>
            <a:spLocks noGrp="1"/>
          </p:cNvSpPr>
          <p:nvPr>
            <p:ph type="sldNum" sz="quarter" idx="5"/>
          </p:nvPr>
        </p:nvSpPr>
        <p:spPr/>
        <p:txBody>
          <a:bodyPr/>
          <a:lstStyle/>
          <a:p>
            <a:pPr lvl="0"/>
            <a:fld id="{EAA73BB2-4B99-447A-BE1F-905AD089C3CA}" type="slidenum">
              <a:rPr lang="nl-NL"/>
              <a:t>13</a:t>
            </a:fld>
            <a:endParaRPr lang="nl-NL"/>
          </a:p>
        </p:txBody>
      </p:sp>
    </p:spTree>
    <p:extLst>
      <p:ext uri="{BB962C8B-B14F-4D97-AF65-F5344CB8AC3E}">
        <p14:creationId xmlns:p14="http://schemas.microsoft.com/office/powerpoint/2010/main" val="265787759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Calibri"/>
                <a:ea typeface="Calibri"/>
                <a:cs typeface="Calibri"/>
              </a:rPr>
              <a:t>sander: </a:t>
            </a:r>
            <a:r>
              <a:rPr lang="en-US" err="1">
                <a:latin typeface="Calibri"/>
                <a:ea typeface="Calibri"/>
                <a:cs typeface="Calibri"/>
              </a:rPr>
              <a:t>rol</a:t>
            </a:r>
            <a:r>
              <a:rPr lang="en-US">
                <a:latin typeface="Calibri"/>
                <a:ea typeface="Calibri"/>
                <a:cs typeface="Calibri"/>
              </a:rPr>
              <a:t> interviewer.</a:t>
            </a:r>
          </a:p>
          <a:p>
            <a:pPr marL="0" marR="0" lvl="0" indent="0" algn="l" defTabSz="914400" rtl="0" eaLnBrk="1" fontAlgn="auto" latinLnBrk="0" hangingPunct="1">
              <a:lnSpc>
                <a:spcPct val="100000"/>
              </a:lnSpc>
              <a:spcBef>
                <a:spcPts val="0"/>
              </a:spcBef>
              <a:spcAft>
                <a:spcPts val="0"/>
              </a:spcAft>
              <a:buClrTx/>
              <a:buSzTx/>
              <a:buFontTx/>
              <a:buNone/>
              <a:tabLst/>
              <a:defRPr/>
            </a:pPr>
            <a:r>
              <a:rPr lang="en-US" err="1">
                <a:latin typeface="Calibri"/>
                <a:ea typeface="Calibri"/>
                <a:cs typeface="Calibri"/>
              </a:rPr>
              <a:t>mehri</a:t>
            </a:r>
            <a:r>
              <a:rPr lang="en-US">
                <a:latin typeface="Calibri"/>
                <a:ea typeface="Calibri"/>
                <a:cs typeface="Calibri"/>
              </a:rPr>
              <a:t>: video </a:t>
            </a:r>
            <a:r>
              <a:rPr lang="en-US" err="1">
                <a:latin typeface="Calibri"/>
                <a:ea typeface="Calibri"/>
                <a:cs typeface="Calibri"/>
              </a:rPr>
              <a:t>opgenomen</a:t>
            </a:r>
            <a:r>
              <a:rPr lang="en-US">
                <a:latin typeface="Calibri"/>
                <a:ea typeface="Calibri"/>
                <a:cs typeface="Calibri"/>
              </a:rPr>
              <a:t>. art directing </a:t>
            </a:r>
            <a:r>
              <a:rPr lang="en-US" err="1">
                <a:latin typeface="Calibri"/>
                <a:ea typeface="Calibri"/>
                <a:cs typeface="Calibri"/>
              </a:rPr>
              <a:t>gedaan</a:t>
            </a:r>
            <a:r>
              <a:rPr lang="en-US">
                <a:latin typeface="Calibri"/>
                <a:ea typeface="Calibri"/>
                <a:cs typeface="Calibri"/>
              </a:rPr>
              <a:t>.</a:t>
            </a:r>
          </a:p>
          <a:p>
            <a:r>
              <a:rPr lang="en-US" err="1">
                <a:latin typeface="Calibri"/>
                <a:ea typeface="Calibri"/>
                <a:cs typeface="Calibri"/>
              </a:rPr>
              <a:t>sinem</a:t>
            </a:r>
            <a:r>
              <a:rPr lang="en-US">
                <a:latin typeface="Calibri"/>
                <a:ea typeface="Calibri"/>
                <a:cs typeface="Calibri"/>
              </a:rPr>
              <a:t>: </a:t>
            </a:r>
            <a:r>
              <a:rPr lang="en-US" err="1">
                <a:latin typeface="Calibri"/>
                <a:ea typeface="Calibri"/>
                <a:cs typeface="Calibri"/>
              </a:rPr>
              <a:t>rol</a:t>
            </a:r>
            <a:r>
              <a:rPr lang="en-US">
                <a:latin typeface="Calibri"/>
                <a:ea typeface="Calibri"/>
                <a:cs typeface="Calibri"/>
              </a:rPr>
              <a:t> </a:t>
            </a:r>
            <a:r>
              <a:rPr lang="en-US" err="1">
                <a:latin typeface="Calibri"/>
                <a:ea typeface="Calibri"/>
                <a:cs typeface="Calibri"/>
              </a:rPr>
              <a:t>gespeeld</a:t>
            </a:r>
            <a:r>
              <a:rPr lang="en-US">
                <a:latin typeface="Calibri"/>
                <a:ea typeface="Calibri"/>
                <a:cs typeface="Calibri"/>
              </a:rPr>
              <a:t> </a:t>
            </a:r>
            <a:r>
              <a:rPr lang="en-US" err="1">
                <a:latin typeface="Calibri"/>
                <a:ea typeface="Calibri"/>
                <a:cs typeface="Calibri"/>
              </a:rPr>
              <a:t>als</a:t>
            </a:r>
            <a:r>
              <a:rPr lang="en-US">
                <a:latin typeface="Calibri"/>
                <a:ea typeface="Calibri"/>
                <a:cs typeface="Calibri"/>
              </a:rPr>
              <a:t> </a:t>
            </a:r>
            <a:r>
              <a:rPr lang="en-US" err="1">
                <a:latin typeface="Calibri"/>
                <a:ea typeface="Calibri"/>
                <a:cs typeface="Calibri"/>
              </a:rPr>
              <a:t>bij</a:t>
            </a:r>
            <a:r>
              <a:rPr lang="en-US">
                <a:latin typeface="Calibri"/>
                <a:ea typeface="Calibri"/>
                <a:cs typeface="Calibri"/>
              </a:rPr>
              <a:t>.</a:t>
            </a:r>
          </a:p>
          <a:p>
            <a:r>
              <a:rPr lang="en-US" err="1">
                <a:latin typeface="Calibri"/>
                <a:ea typeface="Calibri"/>
                <a:cs typeface="Calibri"/>
              </a:rPr>
              <a:t>emilie</a:t>
            </a:r>
            <a:r>
              <a:rPr lang="en-US">
                <a:latin typeface="Calibri"/>
                <a:ea typeface="Calibri"/>
                <a:cs typeface="Calibri"/>
              </a:rPr>
              <a:t>: </a:t>
            </a:r>
            <a:r>
              <a:rPr lang="en-US" err="1">
                <a:latin typeface="Calibri"/>
                <a:ea typeface="Calibri"/>
                <a:cs typeface="Calibri"/>
              </a:rPr>
              <a:t>rol</a:t>
            </a:r>
            <a:r>
              <a:rPr lang="en-US">
                <a:latin typeface="Calibri"/>
                <a:ea typeface="Calibri"/>
                <a:cs typeface="Calibri"/>
              </a:rPr>
              <a:t> </a:t>
            </a:r>
            <a:r>
              <a:rPr lang="en-US" err="1">
                <a:latin typeface="Calibri"/>
                <a:ea typeface="Calibri"/>
                <a:cs typeface="Calibri"/>
              </a:rPr>
              <a:t>bloem</a:t>
            </a:r>
            <a:r>
              <a:rPr lang="en-US">
                <a:latin typeface="Calibri"/>
                <a:ea typeface="Calibri"/>
                <a:cs typeface="Calibri"/>
              </a:rPr>
              <a:t> </a:t>
            </a:r>
            <a:r>
              <a:rPr lang="en-US" err="1">
                <a:latin typeface="Calibri"/>
                <a:ea typeface="Calibri"/>
                <a:cs typeface="Calibri"/>
              </a:rPr>
              <a:t>en</a:t>
            </a:r>
            <a:r>
              <a:rPr lang="en-US">
                <a:latin typeface="Calibri"/>
                <a:ea typeface="Calibri"/>
                <a:cs typeface="Calibri"/>
              </a:rPr>
              <a:t> </a:t>
            </a:r>
            <a:r>
              <a:rPr lang="en-US" err="1">
                <a:latin typeface="Calibri"/>
                <a:ea typeface="Calibri"/>
                <a:cs typeface="Calibri"/>
              </a:rPr>
              <a:t>inwoner</a:t>
            </a:r>
            <a:r>
              <a:rPr lang="en-US">
                <a:latin typeface="Calibri"/>
                <a:ea typeface="Calibri"/>
                <a:cs typeface="Calibri"/>
              </a:rPr>
              <a:t>.</a:t>
            </a:r>
          </a:p>
          <a:p>
            <a:r>
              <a:rPr lang="en-US">
                <a:latin typeface="Calibri"/>
                <a:ea typeface="Calibri"/>
                <a:cs typeface="Calibri"/>
              </a:rPr>
              <a:t>Eline: </a:t>
            </a:r>
            <a:r>
              <a:rPr lang="en-US" err="1">
                <a:latin typeface="Calibri"/>
                <a:ea typeface="Calibri"/>
                <a:cs typeface="Calibri"/>
              </a:rPr>
              <a:t>ik</a:t>
            </a:r>
            <a:r>
              <a:rPr lang="en-US">
                <a:latin typeface="Calibri"/>
                <a:ea typeface="Calibri"/>
                <a:cs typeface="Calibri"/>
              </a:rPr>
              <a:t> </a:t>
            </a:r>
            <a:r>
              <a:rPr lang="en-US" err="1">
                <a:latin typeface="Calibri"/>
                <a:ea typeface="Calibri"/>
                <a:cs typeface="Calibri"/>
              </a:rPr>
              <a:t>heb</a:t>
            </a:r>
            <a:r>
              <a:rPr lang="en-US">
                <a:latin typeface="Calibri"/>
                <a:ea typeface="Calibri"/>
                <a:cs typeface="Calibri"/>
              </a:rPr>
              <a:t> de scripts </a:t>
            </a:r>
            <a:r>
              <a:rPr lang="en-US" err="1">
                <a:latin typeface="Calibri"/>
                <a:ea typeface="Calibri"/>
                <a:cs typeface="Calibri"/>
              </a:rPr>
              <a:t>voor</a:t>
            </a:r>
            <a:r>
              <a:rPr lang="en-US">
                <a:latin typeface="Calibri"/>
                <a:ea typeface="Calibri"/>
                <a:cs typeface="Calibri"/>
              </a:rPr>
              <a:t> de videos </a:t>
            </a:r>
            <a:r>
              <a:rPr lang="en-US" err="1">
                <a:latin typeface="Calibri"/>
                <a:ea typeface="Calibri"/>
                <a:cs typeface="Calibri"/>
              </a:rPr>
              <a:t>gescreven</a:t>
            </a:r>
            <a:r>
              <a:rPr lang="en-US">
                <a:latin typeface="Calibri"/>
                <a:ea typeface="Calibri"/>
                <a:cs typeface="Calibri"/>
              </a:rPr>
              <a:t> </a:t>
            </a:r>
          </a:p>
        </p:txBody>
      </p:sp>
      <p:sp>
        <p:nvSpPr>
          <p:cNvPr id="4" name="Slide Number Placeholder 3"/>
          <p:cNvSpPr>
            <a:spLocks noGrp="1"/>
          </p:cNvSpPr>
          <p:nvPr>
            <p:ph type="sldNum" sz="quarter" idx="5"/>
          </p:nvPr>
        </p:nvSpPr>
        <p:spPr/>
        <p:txBody>
          <a:bodyPr/>
          <a:lstStyle/>
          <a:p>
            <a:pPr lvl="0"/>
            <a:fld id="{EAA73BB2-4B99-447A-BE1F-905AD089C3CA}" type="slidenum">
              <a:rPr lang="nl-NL"/>
              <a:t>14</a:t>
            </a:fld>
            <a:endParaRPr lang="nl-NL"/>
          </a:p>
        </p:txBody>
      </p:sp>
    </p:spTree>
    <p:extLst>
      <p:ext uri="{BB962C8B-B14F-4D97-AF65-F5344CB8AC3E}">
        <p14:creationId xmlns:p14="http://schemas.microsoft.com/office/powerpoint/2010/main" val="6087002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b="1"/>
              <a:t>- </a:t>
            </a:r>
            <a:r>
              <a:rPr lang="en-US" b="1" err="1"/>
              <a:t>eline</a:t>
            </a:r>
            <a:r>
              <a:rPr lang="en-US"/>
              <a:t>:</a:t>
            </a:r>
          </a:p>
          <a:p>
            <a:r>
              <a:rPr lang="en-US"/>
              <a:t>Op </a:t>
            </a:r>
            <a:r>
              <a:rPr lang="en-US" err="1"/>
              <a:t>maandag</a:t>
            </a:r>
            <a:r>
              <a:rPr lang="en-US"/>
              <a:t> 26 </a:t>
            </a:r>
            <a:r>
              <a:rPr lang="en-US" err="1"/>
              <a:t>mei</a:t>
            </a:r>
            <a:r>
              <a:rPr lang="en-US"/>
              <a:t> </a:t>
            </a:r>
            <a:r>
              <a:rPr lang="en-US" err="1"/>
              <a:t>hebben</a:t>
            </a:r>
            <a:r>
              <a:rPr lang="en-US"/>
              <a:t> Eline, Sander </a:t>
            </a:r>
            <a:r>
              <a:rPr lang="en-US" err="1"/>
              <a:t>en</a:t>
            </a:r>
            <a:r>
              <a:rPr lang="en-US"/>
              <a:t> Sinem het concept: ''</a:t>
            </a:r>
            <a:r>
              <a:rPr lang="en-US" err="1"/>
              <a:t>Faciliteren</a:t>
            </a:r>
            <a:r>
              <a:rPr lang="en-US"/>
              <a:t> van guerilla </a:t>
            </a:r>
            <a:r>
              <a:rPr lang="en-US" err="1"/>
              <a:t>acties</a:t>
            </a:r>
            <a:r>
              <a:rPr lang="en-US"/>
              <a:t>'' </a:t>
            </a:r>
            <a:r>
              <a:rPr lang="en-US" err="1"/>
              <a:t>meegenomen</a:t>
            </a:r>
            <a:r>
              <a:rPr lang="en-US"/>
              <a:t> </a:t>
            </a:r>
            <a:r>
              <a:rPr lang="en-US" err="1"/>
              <a:t>naar</a:t>
            </a:r>
            <a:r>
              <a:rPr lang="en-US"/>
              <a:t> </a:t>
            </a:r>
            <a:r>
              <a:rPr lang="en-US" err="1"/>
              <a:t>verschillende</a:t>
            </a:r>
            <a:r>
              <a:rPr lang="en-US"/>
              <a:t> </a:t>
            </a:r>
            <a:r>
              <a:rPr lang="en-US" err="1"/>
              <a:t>tuincentra's</a:t>
            </a:r>
            <a:r>
              <a:rPr lang="en-US"/>
              <a:t>. Rond 2 </a:t>
            </a:r>
            <a:r>
              <a:rPr lang="en-US" err="1"/>
              <a:t>uur</a:t>
            </a:r>
            <a:r>
              <a:rPr lang="en-US"/>
              <a:t> </a:t>
            </a:r>
            <a:r>
              <a:rPr lang="en-US" err="1"/>
              <a:t>gingen</a:t>
            </a:r>
            <a:r>
              <a:rPr lang="en-US"/>
              <a:t> we </a:t>
            </a:r>
            <a:r>
              <a:rPr lang="en-US" err="1"/>
              <a:t>naar</a:t>
            </a:r>
            <a:r>
              <a:rPr lang="en-US"/>
              <a:t> </a:t>
            </a:r>
            <a:r>
              <a:rPr lang="en-US" err="1"/>
              <a:t>hornbarch</a:t>
            </a:r>
            <a:r>
              <a:rPr lang="en-US"/>
              <a:t> </a:t>
            </a:r>
            <a:r>
              <a:rPr lang="en-US" err="1"/>
              <a:t>en</a:t>
            </a:r>
            <a:r>
              <a:rPr lang="en-US"/>
              <a:t> </a:t>
            </a:r>
            <a:r>
              <a:rPr lang="en-US" err="1"/>
              <a:t>kwamen</a:t>
            </a:r>
            <a:r>
              <a:rPr lang="en-US"/>
              <a:t> we </a:t>
            </a:r>
            <a:r>
              <a:rPr lang="en-US" err="1"/>
              <a:t>obstakels</a:t>
            </a:r>
            <a:r>
              <a:rPr lang="en-US"/>
              <a:t> </a:t>
            </a:r>
            <a:r>
              <a:rPr lang="en-US" err="1"/>
              <a:t>tegen</a:t>
            </a:r>
            <a:r>
              <a:rPr lang="en-US"/>
              <a:t>. </a:t>
            </a:r>
            <a:r>
              <a:rPr lang="en-US" err="1"/>
              <a:t>Naast</a:t>
            </a:r>
            <a:r>
              <a:rPr lang="en-US"/>
              <a:t> de </a:t>
            </a:r>
            <a:r>
              <a:rPr lang="en-US" err="1"/>
              <a:t>potten</a:t>
            </a:r>
            <a:r>
              <a:rPr lang="en-US"/>
              <a:t> was het </a:t>
            </a:r>
            <a:r>
              <a:rPr lang="en-US" err="1"/>
              <a:t>nat</a:t>
            </a:r>
            <a:r>
              <a:rPr lang="en-US"/>
              <a:t> </a:t>
            </a:r>
            <a:r>
              <a:rPr lang="en-US" err="1"/>
              <a:t>en</a:t>
            </a:r>
            <a:r>
              <a:rPr lang="en-US"/>
              <a:t> er was </a:t>
            </a:r>
            <a:r>
              <a:rPr lang="en-US" err="1"/>
              <a:t>niemand</a:t>
            </a:r>
            <a:r>
              <a:rPr lang="en-US"/>
              <a:t> </a:t>
            </a:r>
            <a:r>
              <a:rPr lang="en-US" err="1"/>
              <a:t>behalve</a:t>
            </a:r>
            <a:r>
              <a:rPr lang="en-US"/>
              <a:t> </a:t>
            </a:r>
            <a:r>
              <a:rPr lang="en-US" err="1"/>
              <a:t>oudere</a:t>
            </a:r>
            <a:r>
              <a:rPr lang="en-US"/>
              <a:t> </a:t>
            </a:r>
            <a:r>
              <a:rPr lang="en-US" err="1"/>
              <a:t>mensen</a:t>
            </a:r>
            <a:r>
              <a:rPr lang="en-US"/>
              <a:t>. Om het </a:t>
            </a:r>
            <a:r>
              <a:rPr lang="en-US" err="1"/>
              <a:t>toch</a:t>
            </a:r>
            <a:r>
              <a:rPr lang="en-US"/>
              <a:t> </a:t>
            </a:r>
            <a:r>
              <a:rPr lang="en-US" err="1"/>
              <a:t>een</a:t>
            </a:r>
            <a:r>
              <a:rPr lang="en-US"/>
              <a:t> </a:t>
            </a:r>
            <a:r>
              <a:rPr lang="en-US" err="1"/>
              <a:t>kans</a:t>
            </a:r>
            <a:r>
              <a:rPr lang="en-US"/>
              <a:t> </a:t>
            </a:r>
            <a:r>
              <a:rPr lang="en-US" err="1"/>
              <a:t>te</a:t>
            </a:r>
            <a:r>
              <a:rPr lang="en-US"/>
              <a:t> </a:t>
            </a:r>
            <a:r>
              <a:rPr lang="en-US" err="1"/>
              <a:t>geven</a:t>
            </a:r>
            <a:r>
              <a:rPr lang="en-US"/>
              <a:t> </a:t>
            </a:r>
            <a:r>
              <a:rPr lang="en-US" err="1"/>
              <a:t>bleven</a:t>
            </a:r>
            <a:r>
              <a:rPr lang="en-US"/>
              <a:t> we </a:t>
            </a:r>
            <a:r>
              <a:rPr lang="en-US" err="1"/>
              <a:t>daar</a:t>
            </a:r>
            <a:r>
              <a:rPr lang="en-US"/>
              <a:t> even </a:t>
            </a:r>
            <a:r>
              <a:rPr lang="en-US" err="1"/>
              <a:t>en</a:t>
            </a:r>
            <a:r>
              <a:rPr lang="en-US"/>
              <a:t> </a:t>
            </a:r>
            <a:r>
              <a:rPr lang="en-US" err="1"/>
              <a:t>zijn</a:t>
            </a:r>
            <a:r>
              <a:rPr lang="en-US"/>
              <a:t> we </a:t>
            </a:r>
            <a:r>
              <a:rPr lang="en-US" err="1"/>
              <a:t>daarna</a:t>
            </a:r>
            <a:r>
              <a:rPr lang="en-US"/>
              <a:t> </a:t>
            </a:r>
            <a:r>
              <a:rPr lang="en-US" err="1"/>
              <a:t>naar</a:t>
            </a:r>
            <a:r>
              <a:rPr lang="en-US"/>
              <a:t> de </a:t>
            </a:r>
            <a:r>
              <a:rPr lang="en-US" err="1"/>
              <a:t>intratuin</a:t>
            </a:r>
            <a:r>
              <a:rPr lang="en-US"/>
              <a:t> in </a:t>
            </a:r>
            <a:r>
              <a:rPr lang="en-US" err="1"/>
              <a:t>Duiven</a:t>
            </a:r>
            <a:r>
              <a:rPr lang="en-US"/>
              <a:t> </a:t>
            </a:r>
            <a:r>
              <a:rPr lang="en-US" err="1"/>
              <a:t>gereden</a:t>
            </a:r>
            <a:r>
              <a:rPr lang="en-US"/>
              <a:t>. Daar </a:t>
            </a:r>
            <a:r>
              <a:rPr lang="en-US" err="1"/>
              <a:t>hebben</a:t>
            </a:r>
            <a:r>
              <a:rPr lang="en-US"/>
              <a:t> we op </a:t>
            </a:r>
            <a:r>
              <a:rPr lang="en-US" err="1"/>
              <a:t>verschillende</a:t>
            </a:r>
            <a:r>
              <a:rPr lang="en-US"/>
              <a:t> </a:t>
            </a:r>
            <a:r>
              <a:rPr lang="en-US" err="1"/>
              <a:t>plekken</a:t>
            </a:r>
            <a:r>
              <a:rPr lang="en-US"/>
              <a:t> </a:t>
            </a:r>
            <a:r>
              <a:rPr lang="en-US" err="1"/>
              <a:t>getest</a:t>
            </a:r>
            <a:r>
              <a:rPr lang="en-US"/>
              <a:t>. Bij de </a:t>
            </a:r>
            <a:r>
              <a:rPr lang="en-US" err="1"/>
              <a:t>actiekoppen</a:t>
            </a:r>
            <a:r>
              <a:rPr lang="en-US"/>
              <a:t>, </a:t>
            </a:r>
            <a:r>
              <a:rPr lang="en-US" err="1"/>
              <a:t>een</a:t>
            </a:r>
            <a:r>
              <a:rPr lang="en-US"/>
              <a:t> </a:t>
            </a:r>
            <a:r>
              <a:rPr lang="en-US" err="1"/>
              <a:t>beetje</a:t>
            </a:r>
            <a:r>
              <a:rPr lang="en-US"/>
              <a:t> </a:t>
            </a:r>
            <a:r>
              <a:rPr lang="en-US" err="1"/>
              <a:t>verder</a:t>
            </a:r>
            <a:r>
              <a:rPr lang="en-US"/>
              <a:t> op, </a:t>
            </a:r>
            <a:r>
              <a:rPr lang="en-US" err="1"/>
              <a:t>kleurrijke</a:t>
            </a:r>
            <a:r>
              <a:rPr lang="en-US"/>
              <a:t> </a:t>
            </a:r>
            <a:r>
              <a:rPr lang="en-US" err="1"/>
              <a:t>bloemen</a:t>
            </a:r>
            <a:r>
              <a:rPr lang="en-US"/>
              <a:t>. Er </a:t>
            </a:r>
            <a:r>
              <a:rPr lang="en-US" err="1"/>
              <a:t>kwamen</a:t>
            </a:r>
            <a:r>
              <a:rPr lang="en-US"/>
              <a:t> </a:t>
            </a:r>
            <a:r>
              <a:rPr lang="en-US" err="1"/>
              <a:t>telkens</a:t>
            </a:r>
            <a:r>
              <a:rPr lang="en-US"/>
              <a:t> </a:t>
            </a:r>
            <a:r>
              <a:rPr lang="en-US" err="1"/>
              <a:t>mensen</a:t>
            </a:r>
            <a:r>
              <a:rPr lang="en-US"/>
              <a:t> </a:t>
            </a:r>
            <a:r>
              <a:rPr lang="en-US" err="1"/>
              <a:t>langs</a:t>
            </a:r>
            <a:r>
              <a:rPr lang="en-US"/>
              <a:t> </a:t>
            </a:r>
            <a:r>
              <a:rPr lang="en-US" err="1"/>
              <a:t>en</a:t>
            </a:r>
            <a:r>
              <a:rPr lang="en-US"/>
              <a:t> we </a:t>
            </a:r>
            <a:r>
              <a:rPr lang="en-US" err="1"/>
              <a:t>hebben</a:t>
            </a:r>
            <a:r>
              <a:rPr lang="en-US"/>
              <a:t> het </a:t>
            </a:r>
            <a:r>
              <a:rPr lang="en-US" err="1"/>
              <a:t>gevoel</a:t>
            </a:r>
            <a:r>
              <a:rPr lang="en-US"/>
              <a:t> </a:t>
            </a:r>
            <a:r>
              <a:rPr lang="en-US" err="1"/>
              <a:t>dat</a:t>
            </a:r>
            <a:r>
              <a:rPr lang="en-US"/>
              <a:t> ze het </a:t>
            </a:r>
            <a:r>
              <a:rPr lang="en-US" err="1"/>
              <a:t>wel</a:t>
            </a:r>
            <a:r>
              <a:rPr lang="en-US"/>
              <a:t> </a:t>
            </a:r>
            <a:r>
              <a:rPr lang="en-US" err="1"/>
              <a:t>hebben</a:t>
            </a:r>
            <a:r>
              <a:rPr lang="en-US"/>
              <a:t> </a:t>
            </a:r>
            <a:r>
              <a:rPr lang="en-US" err="1"/>
              <a:t>gezien</a:t>
            </a:r>
            <a:r>
              <a:rPr lang="en-US"/>
              <a:t>, maar ze </a:t>
            </a:r>
            <a:r>
              <a:rPr lang="en-US" err="1"/>
              <a:t>hebben</a:t>
            </a:r>
            <a:r>
              <a:rPr lang="en-US"/>
              <a:t> het </a:t>
            </a:r>
            <a:r>
              <a:rPr lang="en-US" err="1"/>
              <a:t>niet</a:t>
            </a:r>
            <a:r>
              <a:rPr lang="en-US"/>
              <a:t> </a:t>
            </a:r>
            <a:r>
              <a:rPr lang="en-US" err="1"/>
              <a:t>opgepakt</a:t>
            </a:r>
            <a:r>
              <a:rPr lang="en-US"/>
              <a:t>. Het </a:t>
            </a:r>
            <a:r>
              <a:rPr lang="en-US" err="1"/>
              <a:t>moet</a:t>
            </a:r>
            <a:r>
              <a:rPr lang="en-US"/>
              <a:t> </a:t>
            </a:r>
            <a:r>
              <a:rPr lang="en-US" err="1"/>
              <a:t>niet</a:t>
            </a:r>
            <a:r>
              <a:rPr lang="en-US"/>
              <a:t> </a:t>
            </a:r>
            <a:r>
              <a:rPr lang="en-US" err="1"/>
              <a:t>lijken</a:t>
            </a:r>
            <a:r>
              <a:rPr lang="en-US"/>
              <a:t> </a:t>
            </a:r>
            <a:r>
              <a:rPr lang="en-US" err="1"/>
              <a:t>alsof</a:t>
            </a:r>
            <a:r>
              <a:rPr lang="en-US"/>
              <a:t> de flyer </a:t>
            </a:r>
            <a:r>
              <a:rPr lang="en-US" err="1"/>
              <a:t>bij</a:t>
            </a:r>
            <a:r>
              <a:rPr lang="en-US"/>
              <a:t> de plant hoor maar </a:t>
            </a:r>
            <a:r>
              <a:rPr lang="en-US" err="1"/>
              <a:t>juist</a:t>
            </a:r>
            <a:r>
              <a:rPr lang="en-US"/>
              <a:t> </a:t>
            </a:r>
            <a:r>
              <a:rPr lang="en-US" err="1"/>
              <a:t>een</a:t>
            </a:r>
            <a:r>
              <a:rPr lang="en-US"/>
              <a:t> </a:t>
            </a:r>
            <a:r>
              <a:rPr lang="en-US" err="1"/>
              <a:t>waarschuwing</a:t>
            </a:r>
            <a:r>
              <a:rPr lang="en-US"/>
              <a:t> is </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err="1"/>
              <a:t>eline</a:t>
            </a:r>
            <a:r>
              <a:rPr lang="en-US"/>
              <a:t>: Ik </a:t>
            </a:r>
            <a:r>
              <a:rPr lang="en-US" err="1"/>
              <a:t>maakte</a:t>
            </a:r>
            <a:r>
              <a:rPr lang="en-US"/>
              <a:t> </a:t>
            </a:r>
            <a:r>
              <a:rPr lang="en-US" err="1"/>
              <a:t>foto's</a:t>
            </a:r>
            <a:r>
              <a:rPr lang="en-US"/>
              <a:t> van het </a:t>
            </a:r>
            <a:r>
              <a:rPr lang="en-US" err="1"/>
              <a:t>proces</a:t>
            </a:r>
            <a:r>
              <a:rPr lang="en-US"/>
              <a:t> </a:t>
            </a:r>
            <a:r>
              <a:rPr lang="en-US" err="1"/>
              <a:t>en</a:t>
            </a:r>
            <a:r>
              <a:rPr lang="en-US"/>
              <a:t> </a:t>
            </a:r>
            <a:r>
              <a:rPr lang="en-US" err="1"/>
              <a:t>verspreidde</a:t>
            </a:r>
            <a:r>
              <a:rPr lang="en-US"/>
              <a:t> het </a:t>
            </a:r>
            <a:r>
              <a:rPr lang="en-US" err="1"/>
              <a:t>en</a:t>
            </a:r>
            <a:r>
              <a:rPr lang="en-US"/>
              <a:t> </a:t>
            </a:r>
            <a:r>
              <a:rPr lang="en-US" err="1"/>
              <a:t>noteerde</a:t>
            </a:r>
            <a:r>
              <a:rPr lang="en-US"/>
              <a:t> de </a:t>
            </a:r>
            <a:r>
              <a:rPr lang="en-US" err="1"/>
              <a:t>dingen</a:t>
            </a:r>
            <a:r>
              <a:rPr lang="en-US"/>
              <a:t> die </a:t>
            </a:r>
            <a:r>
              <a:rPr lang="en-US" err="1"/>
              <a:t>ons</a:t>
            </a:r>
            <a:r>
              <a:rPr lang="en-US"/>
              <a:t> </a:t>
            </a:r>
            <a:r>
              <a:rPr lang="en-US" err="1"/>
              <a:t>opvielen</a:t>
            </a: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r>
              <a:rPr lang="en-US"/>
              <a:t>sander: Ik </a:t>
            </a:r>
            <a:r>
              <a:rPr lang="en-US" err="1"/>
              <a:t>lette</a:t>
            </a:r>
            <a:r>
              <a:rPr lang="en-US"/>
              <a:t> op de </a:t>
            </a:r>
            <a:r>
              <a:rPr lang="en-US" err="1"/>
              <a:t>mensen</a:t>
            </a:r>
            <a:r>
              <a:rPr lang="en-US"/>
              <a:t> </a:t>
            </a:r>
            <a:r>
              <a:rPr lang="en-US" err="1"/>
              <a:t>en</a:t>
            </a:r>
            <a:r>
              <a:rPr lang="en-US"/>
              <a:t> </a:t>
            </a:r>
            <a:r>
              <a:rPr lang="en-US" err="1"/>
              <a:t>verspreidde</a:t>
            </a:r>
            <a:r>
              <a:rPr lang="en-US"/>
              <a:t> de flyers. Ik </a:t>
            </a:r>
            <a:r>
              <a:rPr lang="en-US" err="1"/>
              <a:t>hield</a:t>
            </a:r>
            <a:r>
              <a:rPr lang="en-US"/>
              <a:t> </a:t>
            </a:r>
            <a:r>
              <a:rPr lang="en-US" err="1"/>
              <a:t>ook</a:t>
            </a:r>
            <a:r>
              <a:rPr lang="en-US"/>
              <a:t> </a:t>
            </a:r>
            <a:r>
              <a:rPr lang="en-US" err="1"/>
              <a:t>een</a:t>
            </a:r>
            <a:r>
              <a:rPr lang="en-US"/>
              <a:t> </a:t>
            </a:r>
            <a:r>
              <a:rPr lang="en-US" err="1"/>
              <a:t>oogje</a:t>
            </a:r>
            <a:r>
              <a:rPr lang="en-US"/>
              <a:t> in het </a:t>
            </a:r>
            <a:r>
              <a:rPr lang="en-US" err="1"/>
              <a:t>zeil</a:t>
            </a:r>
            <a:r>
              <a:rPr lang="en-US"/>
              <a:t> </a:t>
            </a:r>
            <a:r>
              <a:rPr lang="en-US" err="1"/>
              <a:t>zodat</a:t>
            </a:r>
            <a:r>
              <a:rPr lang="en-US"/>
              <a:t> het </a:t>
            </a:r>
            <a:r>
              <a:rPr lang="en-US" err="1"/>
              <a:t>personeel</a:t>
            </a:r>
            <a:r>
              <a:rPr lang="en-US"/>
              <a:t> de flyers </a:t>
            </a:r>
            <a:r>
              <a:rPr lang="en-US" err="1"/>
              <a:t>niet</a:t>
            </a:r>
            <a:r>
              <a:rPr lang="en-US"/>
              <a:t> </a:t>
            </a:r>
            <a:r>
              <a:rPr lang="en-US" err="1"/>
              <a:t>kon</a:t>
            </a:r>
            <a:r>
              <a:rPr lang="en-US"/>
              <a:t> </a:t>
            </a:r>
            <a:r>
              <a:rPr lang="en-US" err="1"/>
              <a:t>vinden</a:t>
            </a:r>
            <a:endParaRPr lang="en-US"/>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err="1"/>
              <a:t>mehri</a:t>
            </a:r>
            <a:r>
              <a:rPr lang="en-US"/>
              <a:t>: </a:t>
            </a:r>
            <a:r>
              <a:rPr lang="nl-NL"/>
              <a:t>ik heb bij twee mensen een uitgebreid interview afgenomen, gekoppeld aan ons prototype, met de aandacht en nadruk op wat wél de aandacht trekt en wat ervoor zorgt dat er geen actie wordt ondernomen. deze inzichten heb ik meegenomen. (als het echte bijen waren was er bv. wel actie ondernomen.)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a:defRPr/>
            </a:pPr>
            <a:r>
              <a:rPr lang="en-US" err="1"/>
              <a:t>sinem</a:t>
            </a:r>
            <a:r>
              <a:rPr lang="en-US"/>
              <a:t>: Ik </a:t>
            </a:r>
            <a:r>
              <a:rPr lang="en-US" err="1"/>
              <a:t>verspreidde</a:t>
            </a:r>
            <a:r>
              <a:rPr lang="en-US"/>
              <a:t> het </a:t>
            </a:r>
            <a:r>
              <a:rPr lang="en-US" err="1"/>
              <a:t>en</a:t>
            </a:r>
            <a:r>
              <a:rPr lang="en-US"/>
              <a:t> </a:t>
            </a:r>
            <a:r>
              <a:rPr lang="en-US" err="1"/>
              <a:t>nam</a:t>
            </a:r>
            <a:r>
              <a:rPr lang="en-US"/>
              <a:t> </a:t>
            </a:r>
            <a:r>
              <a:rPr lang="en-US" err="1"/>
              <a:t>ook</a:t>
            </a:r>
            <a:r>
              <a:rPr lang="en-US"/>
              <a:t> </a:t>
            </a:r>
            <a:r>
              <a:rPr lang="en-US" err="1"/>
              <a:t>foto's</a:t>
            </a:r>
            <a:r>
              <a:rPr lang="en-US"/>
              <a:t> van het </a:t>
            </a:r>
            <a:r>
              <a:rPr lang="en-US" err="1"/>
              <a:t>proces</a:t>
            </a:r>
            <a:r>
              <a:rPr lang="en-US"/>
              <a:t> om </a:t>
            </a:r>
            <a:r>
              <a:rPr lang="en-US" err="1"/>
              <a:t>te</a:t>
            </a:r>
            <a:r>
              <a:rPr lang="en-US"/>
              <a:t> laten </a:t>
            </a:r>
            <a:r>
              <a:rPr lang="en-US" err="1"/>
              <a:t>zien</a:t>
            </a:r>
            <a:r>
              <a:rPr lang="en-US"/>
              <a:t> hoe het </a:t>
            </a:r>
            <a:r>
              <a:rPr lang="en-US" err="1"/>
              <a:t>eruit</a:t>
            </a:r>
            <a:r>
              <a:rPr lang="en-US"/>
              <a:t> </a:t>
            </a:r>
            <a:r>
              <a:rPr lang="en-US" err="1"/>
              <a:t>ziet</a:t>
            </a:r>
            <a:r>
              <a:rPr lang="en-US"/>
              <a:t> </a:t>
            </a:r>
            <a:r>
              <a:rPr lang="en-US" err="1"/>
              <a:t>tijdens</a:t>
            </a:r>
            <a:r>
              <a:rPr lang="en-US"/>
              <a:t> het </a:t>
            </a:r>
            <a:r>
              <a:rPr lang="en-US" err="1"/>
              <a:t>testen</a:t>
            </a:r>
            <a:r>
              <a:rPr lang="en-US"/>
              <a:t>.</a:t>
            </a:r>
          </a:p>
          <a:p>
            <a:pPr>
              <a:defRPr/>
            </a:pPr>
            <a:endParaRPr lang="en-US"/>
          </a:p>
          <a:p>
            <a:r>
              <a:rPr lang="en-US" err="1"/>
              <a:t>emilie</a:t>
            </a:r>
            <a:r>
              <a:rPr lang="en-US"/>
              <a:t>: </a:t>
            </a:r>
            <a:r>
              <a:rPr lang="en-US" err="1"/>
              <a:t>ik</a:t>
            </a:r>
            <a:r>
              <a:rPr lang="en-US"/>
              <a:t> </a:t>
            </a:r>
            <a:r>
              <a:rPr lang="en-US" err="1"/>
              <a:t>heb</a:t>
            </a:r>
            <a:r>
              <a:rPr lang="en-US"/>
              <a:t> </a:t>
            </a:r>
            <a:r>
              <a:rPr lang="en-US" err="1"/>
              <a:t>ook</a:t>
            </a:r>
            <a:r>
              <a:rPr lang="en-US"/>
              <a:t> twee </a:t>
            </a:r>
            <a:r>
              <a:rPr lang="en-US" err="1"/>
              <a:t>mensen</a:t>
            </a:r>
            <a:r>
              <a:rPr lang="en-US"/>
              <a:t> </a:t>
            </a:r>
            <a:r>
              <a:rPr lang="en-US" err="1"/>
              <a:t>geinterviewd</a:t>
            </a:r>
            <a:r>
              <a:rPr lang="en-US"/>
              <a:t> over </a:t>
            </a:r>
            <a:r>
              <a:rPr lang="en-US" err="1"/>
              <a:t>ons</a:t>
            </a:r>
            <a:r>
              <a:rPr lang="en-US"/>
              <a:t> prototype, </a:t>
            </a:r>
            <a:r>
              <a:rPr lang="en-US" err="1"/>
              <a:t>waarbij</a:t>
            </a:r>
            <a:r>
              <a:rPr lang="en-US"/>
              <a:t> </a:t>
            </a:r>
            <a:r>
              <a:rPr lang="en-US" err="1"/>
              <a:t>ik</a:t>
            </a:r>
            <a:r>
              <a:rPr lang="en-US"/>
              <a:t> de </a:t>
            </a:r>
            <a:r>
              <a:rPr lang="en-US" err="1"/>
              <a:t>nadruk</a:t>
            </a:r>
            <a:r>
              <a:rPr lang="en-US"/>
              <a:t> </a:t>
            </a:r>
            <a:r>
              <a:rPr lang="en-US" err="1"/>
              <a:t>legde</a:t>
            </a:r>
            <a:r>
              <a:rPr lang="en-US"/>
              <a:t> op wat het </a:t>
            </a:r>
            <a:r>
              <a:rPr lang="en-US" err="1"/>
              <a:t>aantrekkelijk</a:t>
            </a:r>
            <a:r>
              <a:rPr lang="en-US"/>
              <a:t> </a:t>
            </a:r>
            <a:r>
              <a:rPr lang="en-US" err="1"/>
              <a:t>maakt</a:t>
            </a:r>
            <a:r>
              <a:rPr lang="en-US"/>
              <a:t> </a:t>
            </a:r>
            <a:r>
              <a:rPr lang="en-US" err="1"/>
              <a:t>zeg</a:t>
            </a:r>
            <a:r>
              <a:rPr lang="en-US"/>
              <a:t> maar </a:t>
            </a:r>
            <a:r>
              <a:rPr lang="en-US" err="1"/>
              <a:t>en</a:t>
            </a:r>
            <a:r>
              <a:rPr lang="en-US"/>
              <a:t> wat </a:t>
            </a:r>
            <a:r>
              <a:rPr lang="en-US" err="1"/>
              <a:t>niet</a:t>
            </a:r>
            <a:r>
              <a:rPr lang="en-US"/>
              <a:t>. Wat </a:t>
            </a:r>
            <a:r>
              <a:rPr lang="en-US" err="1"/>
              <a:t>maakt</a:t>
            </a:r>
            <a:r>
              <a:rPr lang="en-US"/>
              <a:t> het </a:t>
            </a:r>
            <a:r>
              <a:rPr lang="en-US" err="1"/>
              <a:t>dat</a:t>
            </a:r>
            <a:r>
              <a:rPr lang="en-US"/>
              <a:t> je het </a:t>
            </a:r>
            <a:r>
              <a:rPr lang="en-US" err="1"/>
              <a:t>wel</a:t>
            </a:r>
            <a:r>
              <a:rPr lang="en-US"/>
              <a:t> of </a:t>
            </a:r>
            <a:r>
              <a:rPr lang="en-US" err="1"/>
              <a:t>niet</a:t>
            </a:r>
            <a:r>
              <a:rPr lang="en-US"/>
              <a:t> </a:t>
            </a:r>
            <a:r>
              <a:rPr lang="en-US" err="1"/>
              <a:t>oppakt</a:t>
            </a:r>
            <a:r>
              <a:rPr lang="en-US"/>
              <a:t>. </a:t>
            </a:r>
            <a:r>
              <a:rPr lang="en-US" err="1"/>
              <a:t>Daarbij</a:t>
            </a:r>
            <a:r>
              <a:rPr lang="en-US"/>
              <a:t> had </a:t>
            </a:r>
            <a:r>
              <a:rPr lang="en-US" err="1"/>
              <a:t>ik</a:t>
            </a:r>
            <a:r>
              <a:rPr lang="en-US"/>
              <a:t> </a:t>
            </a:r>
            <a:r>
              <a:rPr lang="en-US" err="1"/>
              <a:t>ook</a:t>
            </a:r>
            <a:r>
              <a:rPr lang="en-US"/>
              <a:t> </a:t>
            </a:r>
            <a:r>
              <a:rPr lang="en-US" err="1"/>
              <a:t>gevraagd</a:t>
            </a:r>
            <a:r>
              <a:rPr lang="en-US"/>
              <a:t> van </a:t>
            </a:r>
            <a:r>
              <a:rPr lang="en-US" err="1"/>
              <a:t>welke</a:t>
            </a:r>
            <a:r>
              <a:rPr lang="en-US"/>
              <a:t> video </a:t>
            </a:r>
            <a:r>
              <a:rPr lang="en-US" err="1"/>
              <a:t>ons</a:t>
            </a:r>
            <a:r>
              <a:rPr lang="en-US"/>
              <a:t> </a:t>
            </a:r>
            <a:r>
              <a:rPr lang="en-US" err="1"/>
              <a:t>boodschap</a:t>
            </a:r>
            <a:r>
              <a:rPr lang="en-US"/>
              <a:t> het </a:t>
            </a:r>
            <a:r>
              <a:rPr lang="en-US" err="1"/>
              <a:t>beste</a:t>
            </a:r>
            <a:r>
              <a:rPr lang="en-US"/>
              <a:t> </a:t>
            </a:r>
            <a:r>
              <a:rPr lang="en-US" err="1"/>
              <a:t>overbracht</a:t>
            </a:r>
            <a:r>
              <a:rPr lang="en-US"/>
              <a:t> </a:t>
            </a:r>
            <a:r>
              <a:rPr lang="en-US" err="1"/>
              <a:t>en</a:t>
            </a:r>
            <a:r>
              <a:rPr lang="en-US"/>
              <a:t> </a:t>
            </a:r>
            <a:r>
              <a:rPr lang="en-US" err="1"/>
              <a:t>welke</a:t>
            </a:r>
            <a:r>
              <a:rPr lang="en-US"/>
              <a:t> het </a:t>
            </a:r>
            <a:r>
              <a:rPr lang="en-US" err="1"/>
              <a:t>meest</a:t>
            </a:r>
            <a:r>
              <a:rPr lang="en-US"/>
              <a:t> </a:t>
            </a:r>
            <a:r>
              <a:rPr lang="en-US" err="1"/>
              <a:t>aandacht</a:t>
            </a:r>
            <a:r>
              <a:rPr lang="en-US"/>
              <a:t> </a:t>
            </a:r>
            <a:r>
              <a:rPr lang="en-US" err="1"/>
              <a:t>trok</a:t>
            </a:r>
            <a:endParaRPr lang="en-US"/>
          </a:p>
        </p:txBody>
      </p:sp>
      <p:sp>
        <p:nvSpPr>
          <p:cNvPr id="4" name="Slide Number Placeholder 3"/>
          <p:cNvSpPr>
            <a:spLocks noGrp="1"/>
          </p:cNvSpPr>
          <p:nvPr>
            <p:ph type="sldNum" sz="quarter" idx="5"/>
          </p:nvPr>
        </p:nvSpPr>
        <p:spPr/>
        <p:txBody>
          <a:bodyPr/>
          <a:lstStyle/>
          <a:p>
            <a:pPr lvl="0"/>
            <a:fld id="{EAA73BB2-4B99-447A-BE1F-905AD089C3CA}" type="slidenum">
              <a:rPr lang="nl-NL"/>
              <a:t>15</a:t>
            </a:fld>
            <a:endParaRPr lang="nl-NL"/>
          </a:p>
        </p:txBody>
      </p:sp>
    </p:spTree>
    <p:extLst>
      <p:ext uri="{BB962C8B-B14F-4D97-AF65-F5344CB8AC3E}">
        <p14:creationId xmlns:p14="http://schemas.microsoft.com/office/powerpoint/2010/main" val="79770272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b="1">
                <a:latin typeface="Calibri"/>
                <a:ea typeface="Calibri"/>
                <a:cs typeface="Calibri"/>
              </a:rPr>
              <a:t>- </a:t>
            </a:r>
            <a:r>
              <a:rPr lang="en-US" b="1" err="1">
                <a:latin typeface="Calibri"/>
                <a:ea typeface="Calibri"/>
                <a:cs typeface="Calibri"/>
              </a:rPr>
              <a:t>ekkie</a:t>
            </a:r>
            <a:r>
              <a:rPr lang="en-US" b="0">
                <a:latin typeface="Calibri"/>
                <a:ea typeface="Calibri"/>
                <a:cs typeface="Calibri"/>
              </a:rPr>
              <a:t>: </a:t>
            </a:r>
            <a:r>
              <a:rPr lang="en-US" b="0" err="1">
                <a:latin typeface="Calibri"/>
                <a:ea typeface="Calibri"/>
                <a:cs typeface="Calibri"/>
              </a:rPr>
              <a:t>ik</a:t>
            </a:r>
            <a:r>
              <a:rPr lang="en-US" b="0">
                <a:latin typeface="Calibri"/>
                <a:ea typeface="Calibri"/>
                <a:cs typeface="Calibri"/>
              </a:rPr>
              <a:t> </a:t>
            </a:r>
            <a:r>
              <a:rPr lang="en-US" b="0" err="1">
                <a:latin typeface="Calibri"/>
                <a:ea typeface="Calibri"/>
                <a:cs typeface="Calibri"/>
              </a:rPr>
              <a:t>stelde</a:t>
            </a:r>
            <a:r>
              <a:rPr lang="en-US" b="0">
                <a:latin typeface="Calibri"/>
                <a:ea typeface="Calibri"/>
                <a:cs typeface="Calibri"/>
              </a:rPr>
              <a:t> </a:t>
            </a:r>
            <a:r>
              <a:rPr lang="en-US" b="0" err="1">
                <a:latin typeface="Calibri"/>
                <a:ea typeface="Calibri"/>
                <a:cs typeface="Calibri"/>
              </a:rPr>
              <a:t>aan</a:t>
            </a:r>
            <a:r>
              <a:rPr lang="en-US" b="0">
                <a:latin typeface="Calibri"/>
                <a:ea typeface="Calibri"/>
                <a:cs typeface="Calibri"/>
              </a:rPr>
              <a:t> het begin </a:t>
            </a:r>
            <a:r>
              <a:rPr lang="en-US" b="0" err="1">
                <a:latin typeface="Calibri"/>
                <a:ea typeface="Calibri"/>
                <a:cs typeface="Calibri"/>
              </a:rPr>
              <a:t>voor</a:t>
            </a:r>
            <a:r>
              <a:rPr lang="en-US" b="0">
                <a:latin typeface="Calibri"/>
                <a:ea typeface="Calibri"/>
                <a:cs typeface="Calibri"/>
              </a:rPr>
              <a:t> </a:t>
            </a:r>
            <a:r>
              <a:rPr lang="en-US" b="0" err="1">
                <a:latin typeface="Calibri"/>
                <a:ea typeface="Calibri"/>
                <a:cs typeface="Calibri"/>
              </a:rPr>
              <a:t>dat</a:t>
            </a:r>
            <a:r>
              <a:rPr lang="en-US" b="0">
                <a:latin typeface="Calibri"/>
                <a:ea typeface="Calibri"/>
                <a:cs typeface="Calibri"/>
              </a:rPr>
              <a:t> we </a:t>
            </a:r>
            <a:r>
              <a:rPr lang="en-US" b="0" err="1">
                <a:latin typeface="Calibri"/>
                <a:ea typeface="Calibri"/>
                <a:cs typeface="Calibri"/>
              </a:rPr>
              <a:t>aan</a:t>
            </a:r>
            <a:r>
              <a:rPr lang="en-US" b="0">
                <a:latin typeface="Calibri"/>
                <a:ea typeface="Calibri"/>
                <a:cs typeface="Calibri"/>
              </a:rPr>
              <a:t> het begin van </a:t>
            </a:r>
            <a:r>
              <a:rPr lang="en-US" b="0" err="1">
                <a:latin typeface="Calibri"/>
                <a:ea typeface="Calibri"/>
                <a:cs typeface="Calibri"/>
              </a:rPr>
              <a:t>elke</a:t>
            </a:r>
            <a:r>
              <a:rPr lang="en-US" b="0">
                <a:latin typeface="Calibri"/>
                <a:ea typeface="Calibri"/>
                <a:cs typeface="Calibri"/>
              </a:rPr>
              <a:t> week </a:t>
            </a:r>
            <a:r>
              <a:rPr lang="en-US" b="0" err="1">
                <a:latin typeface="Calibri"/>
                <a:ea typeface="Calibri"/>
                <a:cs typeface="Calibri"/>
              </a:rPr>
              <a:t>een</a:t>
            </a:r>
            <a:r>
              <a:rPr lang="en-US" b="0">
                <a:latin typeface="Calibri"/>
                <a:ea typeface="Calibri"/>
                <a:cs typeface="Calibri"/>
              </a:rPr>
              <a:t> </a:t>
            </a:r>
            <a:r>
              <a:rPr lang="en-US" b="0" err="1">
                <a:latin typeface="Calibri"/>
                <a:ea typeface="Calibri"/>
                <a:cs typeface="Calibri"/>
              </a:rPr>
              <a:t>vergadering</a:t>
            </a:r>
            <a:r>
              <a:rPr lang="en-US" b="0">
                <a:latin typeface="Calibri"/>
                <a:ea typeface="Calibri"/>
                <a:cs typeface="Calibri"/>
              </a:rPr>
              <a:t> </a:t>
            </a:r>
            <a:r>
              <a:rPr lang="en-US" b="0" err="1">
                <a:latin typeface="Calibri"/>
                <a:ea typeface="Calibri"/>
                <a:cs typeface="Calibri"/>
              </a:rPr>
              <a:t>kunnen</a:t>
            </a:r>
            <a:r>
              <a:rPr lang="en-US" b="0">
                <a:latin typeface="Calibri"/>
                <a:ea typeface="Calibri"/>
                <a:cs typeface="Calibri"/>
              </a:rPr>
              <a:t> </a:t>
            </a:r>
            <a:r>
              <a:rPr lang="en-US" b="0" err="1">
                <a:latin typeface="Calibri"/>
                <a:ea typeface="Calibri"/>
                <a:cs typeface="Calibri"/>
              </a:rPr>
              <a:t>houden</a:t>
            </a:r>
            <a:r>
              <a:rPr lang="en-US" b="0">
                <a:latin typeface="Calibri"/>
                <a:ea typeface="Calibri"/>
                <a:cs typeface="Calibri"/>
              </a:rPr>
              <a:t> om </a:t>
            </a:r>
            <a:r>
              <a:rPr lang="en-US" b="0" err="1">
                <a:latin typeface="Calibri"/>
                <a:ea typeface="Calibri"/>
                <a:cs typeface="Calibri"/>
              </a:rPr>
              <a:t>een</a:t>
            </a:r>
            <a:r>
              <a:rPr lang="en-US" b="0">
                <a:latin typeface="Calibri"/>
                <a:ea typeface="Calibri"/>
                <a:cs typeface="Calibri"/>
              </a:rPr>
              <a:t> </a:t>
            </a:r>
            <a:r>
              <a:rPr lang="en-US" b="0" err="1">
                <a:latin typeface="Calibri"/>
                <a:ea typeface="Calibri"/>
                <a:cs typeface="Calibri"/>
              </a:rPr>
              <a:t>beter</a:t>
            </a:r>
            <a:r>
              <a:rPr lang="en-US" b="0">
                <a:latin typeface="Calibri"/>
                <a:ea typeface="Calibri"/>
                <a:cs typeface="Calibri"/>
              </a:rPr>
              <a:t> </a:t>
            </a:r>
            <a:r>
              <a:rPr lang="en-US" b="0" err="1">
                <a:latin typeface="Calibri"/>
                <a:ea typeface="Calibri"/>
                <a:cs typeface="Calibri"/>
              </a:rPr>
              <a:t>overzicht</a:t>
            </a:r>
            <a:r>
              <a:rPr lang="en-US" b="0">
                <a:latin typeface="Calibri"/>
                <a:ea typeface="Calibri"/>
                <a:cs typeface="Calibri"/>
              </a:rPr>
              <a:t> </a:t>
            </a:r>
            <a:r>
              <a:rPr lang="en-US" b="0" err="1">
                <a:latin typeface="Calibri"/>
                <a:ea typeface="Calibri"/>
                <a:cs typeface="Calibri"/>
              </a:rPr>
              <a:t>te</a:t>
            </a:r>
            <a:r>
              <a:rPr lang="en-US" b="0">
                <a:latin typeface="Calibri"/>
                <a:ea typeface="Calibri"/>
                <a:cs typeface="Calibri"/>
              </a:rPr>
              <a:t> </a:t>
            </a:r>
            <a:r>
              <a:rPr lang="en-US" b="0" err="1">
                <a:latin typeface="Calibri"/>
                <a:ea typeface="Calibri"/>
                <a:cs typeface="Calibri"/>
              </a:rPr>
              <a:t>hebben</a:t>
            </a:r>
            <a:r>
              <a:rPr lang="en-US" b="0">
                <a:latin typeface="Calibri"/>
                <a:ea typeface="Calibri"/>
                <a:cs typeface="Calibri"/>
              </a:rPr>
              <a:t> van wat we die week </a:t>
            </a:r>
            <a:r>
              <a:rPr lang="en-US" b="0" err="1">
                <a:latin typeface="Calibri"/>
                <a:ea typeface="Calibri"/>
                <a:cs typeface="Calibri"/>
              </a:rPr>
              <a:t>af</a:t>
            </a:r>
            <a:r>
              <a:rPr lang="en-US" b="0">
                <a:latin typeface="Calibri"/>
                <a:ea typeface="Calibri"/>
                <a:cs typeface="Calibri"/>
              </a:rPr>
              <a:t> </a:t>
            </a:r>
            <a:r>
              <a:rPr lang="en-US" b="0" err="1">
                <a:latin typeface="Calibri"/>
                <a:ea typeface="Calibri"/>
                <a:cs typeface="Calibri"/>
              </a:rPr>
              <a:t>moesten</a:t>
            </a:r>
            <a:r>
              <a:rPr lang="en-US" b="0">
                <a:latin typeface="Calibri"/>
                <a:ea typeface="Calibri"/>
                <a:cs typeface="Calibri"/>
              </a:rPr>
              <a:t> </a:t>
            </a:r>
            <a:r>
              <a:rPr lang="en-US" b="0" err="1">
                <a:latin typeface="Calibri"/>
                <a:ea typeface="Calibri"/>
                <a:cs typeface="Calibri"/>
              </a:rPr>
              <a:t>hebben</a:t>
            </a:r>
            <a:r>
              <a:rPr lang="en-US" b="0">
                <a:latin typeface="Calibri"/>
                <a:ea typeface="Calibri"/>
                <a:cs typeface="Calibri"/>
              </a:rPr>
              <a:t> </a:t>
            </a:r>
            <a:r>
              <a:rPr lang="en-US" b="0" err="1">
                <a:latin typeface="Calibri"/>
                <a:ea typeface="Calibri"/>
                <a:cs typeface="Calibri"/>
              </a:rPr>
              <a:t>en</a:t>
            </a:r>
            <a:r>
              <a:rPr lang="en-US" b="0">
                <a:latin typeface="Calibri"/>
                <a:ea typeface="Calibri"/>
                <a:cs typeface="Calibri"/>
              </a:rPr>
              <a:t> </a:t>
            </a:r>
            <a:r>
              <a:rPr lang="en-US" b="0" err="1">
                <a:latin typeface="Calibri"/>
                <a:ea typeface="Calibri"/>
                <a:cs typeface="Calibri"/>
              </a:rPr>
              <a:t>ook</a:t>
            </a:r>
            <a:r>
              <a:rPr lang="en-US" b="0">
                <a:latin typeface="Calibri"/>
                <a:ea typeface="Calibri"/>
                <a:cs typeface="Calibri"/>
              </a:rPr>
              <a:t> om de taken </a:t>
            </a:r>
            <a:r>
              <a:rPr lang="en-US" b="0" err="1">
                <a:latin typeface="Calibri"/>
                <a:ea typeface="Calibri"/>
                <a:cs typeface="Calibri"/>
              </a:rPr>
              <a:t>beter</a:t>
            </a:r>
            <a:r>
              <a:rPr lang="en-US" b="0">
                <a:latin typeface="Calibri"/>
                <a:ea typeface="Calibri"/>
                <a:cs typeface="Calibri"/>
              </a:rPr>
              <a:t> </a:t>
            </a:r>
            <a:r>
              <a:rPr lang="en-US" b="0" err="1">
                <a:latin typeface="Calibri"/>
                <a:ea typeface="Calibri"/>
                <a:cs typeface="Calibri"/>
              </a:rPr>
              <a:t>te</a:t>
            </a:r>
            <a:r>
              <a:rPr lang="en-US" b="0">
                <a:latin typeface="Calibri"/>
                <a:ea typeface="Calibri"/>
                <a:cs typeface="Calibri"/>
              </a:rPr>
              <a:t> </a:t>
            </a:r>
            <a:r>
              <a:rPr lang="en-US" b="0" err="1">
                <a:latin typeface="Calibri"/>
                <a:ea typeface="Calibri"/>
                <a:cs typeface="Calibri"/>
              </a:rPr>
              <a:t>kunnen</a:t>
            </a:r>
            <a:r>
              <a:rPr lang="en-US" b="0">
                <a:latin typeface="Calibri"/>
                <a:ea typeface="Calibri"/>
                <a:cs typeface="Calibri"/>
              </a:rPr>
              <a:t> </a:t>
            </a:r>
            <a:r>
              <a:rPr lang="en-US" b="0" err="1">
                <a:latin typeface="Calibri"/>
                <a:ea typeface="Calibri"/>
                <a:cs typeface="Calibri"/>
              </a:rPr>
              <a:t>verdelen</a:t>
            </a:r>
            <a:r>
              <a:rPr lang="en-US" b="0">
                <a:latin typeface="Calibri"/>
                <a:ea typeface="Calibri"/>
                <a:cs typeface="Calibri"/>
              </a:rPr>
              <a:t>. Ik ben </a:t>
            </a:r>
            <a:r>
              <a:rPr lang="en-US" b="0" err="1">
                <a:latin typeface="Calibri"/>
                <a:ea typeface="Calibri"/>
                <a:cs typeface="Calibri"/>
              </a:rPr>
              <a:t>bij</a:t>
            </a:r>
            <a:r>
              <a:rPr lang="en-US" b="0">
                <a:latin typeface="Calibri"/>
                <a:ea typeface="Calibri"/>
                <a:cs typeface="Calibri"/>
              </a:rPr>
              <a:t> de </a:t>
            </a:r>
            <a:r>
              <a:rPr lang="en-US" b="0" err="1">
                <a:latin typeface="Calibri"/>
                <a:ea typeface="Calibri"/>
                <a:cs typeface="Calibri"/>
              </a:rPr>
              <a:t>vergaderingen</a:t>
            </a:r>
            <a:r>
              <a:rPr lang="en-US" b="0">
                <a:latin typeface="Calibri"/>
                <a:ea typeface="Calibri"/>
                <a:cs typeface="Calibri"/>
              </a:rPr>
              <a:t> </a:t>
            </a:r>
            <a:r>
              <a:rPr lang="en-US" b="0" err="1">
                <a:latin typeface="Calibri"/>
                <a:ea typeface="Calibri"/>
                <a:cs typeface="Calibri"/>
              </a:rPr>
              <a:t>bijna</a:t>
            </a:r>
            <a:r>
              <a:rPr lang="en-US" b="0">
                <a:latin typeface="Calibri"/>
                <a:ea typeface="Calibri"/>
                <a:cs typeface="Calibri"/>
              </a:rPr>
              <a:t> </a:t>
            </a:r>
            <a:r>
              <a:rPr lang="en-US" b="0" err="1">
                <a:latin typeface="Calibri"/>
                <a:ea typeface="Calibri"/>
                <a:cs typeface="Calibri"/>
              </a:rPr>
              <a:t>altijd</a:t>
            </a:r>
            <a:r>
              <a:rPr lang="en-US" b="0">
                <a:latin typeface="Calibri"/>
                <a:ea typeface="Calibri"/>
                <a:cs typeface="Calibri"/>
              </a:rPr>
              <a:t> de </a:t>
            </a:r>
            <a:r>
              <a:rPr lang="en-US" b="0" err="1">
                <a:latin typeface="Calibri"/>
                <a:ea typeface="Calibri"/>
                <a:cs typeface="Calibri"/>
              </a:rPr>
              <a:t>voorzitter</a:t>
            </a:r>
            <a:r>
              <a:rPr lang="en-US" b="0">
                <a:latin typeface="Calibri"/>
                <a:ea typeface="Calibri"/>
                <a:cs typeface="Calibri"/>
              </a:rPr>
              <a:t>, </a:t>
            </a:r>
            <a:r>
              <a:rPr lang="en-US" b="0" err="1">
                <a:latin typeface="Calibri"/>
                <a:ea typeface="Calibri"/>
                <a:cs typeface="Calibri"/>
              </a:rPr>
              <a:t>daardoor</a:t>
            </a:r>
            <a:r>
              <a:rPr lang="en-US" b="0">
                <a:latin typeface="Calibri"/>
                <a:ea typeface="Calibri"/>
                <a:cs typeface="Calibri"/>
              </a:rPr>
              <a:t> neem </a:t>
            </a:r>
            <a:r>
              <a:rPr lang="en-US" b="0" err="1">
                <a:latin typeface="Calibri"/>
                <a:ea typeface="Calibri"/>
                <a:cs typeface="Calibri"/>
              </a:rPr>
              <a:t>ik</a:t>
            </a:r>
            <a:r>
              <a:rPr lang="en-US" b="0">
                <a:latin typeface="Calibri"/>
                <a:ea typeface="Calibri"/>
                <a:cs typeface="Calibri"/>
              </a:rPr>
              <a:t> </a:t>
            </a:r>
            <a:r>
              <a:rPr lang="en-US" b="0" err="1">
                <a:latin typeface="Calibri"/>
                <a:ea typeface="Calibri"/>
                <a:cs typeface="Calibri"/>
              </a:rPr>
              <a:t>ook</a:t>
            </a:r>
            <a:r>
              <a:rPr lang="en-US" b="0">
                <a:latin typeface="Calibri"/>
                <a:ea typeface="Calibri"/>
                <a:cs typeface="Calibri"/>
              </a:rPr>
              <a:t> de </a:t>
            </a:r>
            <a:r>
              <a:rPr lang="en-US" b="0" err="1">
                <a:latin typeface="Calibri"/>
                <a:ea typeface="Calibri"/>
                <a:cs typeface="Calibri"/>
              </a:rPr>
              <a:t>kans</a:t>
            </a:r>
            <a:r>
              <a:rPr lang="en-US" b="0">
                <a:latin typeface="Calibri"/>
                <a:ea typeface="Calibri"/>
                <a:cs typeface="Calibri"/>
              </a:rPr>
              <a:t> om </a:t>
            </a:r>
            <a:r>
              <a:rPr lang="en-US" b="0" err="1">
                <a:latin typeface="Calibri"/>
                <a:ea typeface="Calibri"/>
                <a:cs typeface="Calibri"/>
              </a:rPr>
              <a:t>aan</a:t>
            </a:r>
            <a:r>
              <a:rPr lang="en-US" b="0">
                <a:latin typeface="Calibri"/>
                <a:ea typeface="Calibri"/>
                <a:cs typeface="Calibri"/>
              </a:rPr>
              <a:t> het </a:t>
            </a:r>
            <a:r>
              <a:rPr lang="en-US" b="0" err="1">
                <a:latin typeface="Calibri"/>
                <a:ea typeface="Calibri"/>
                <a:cs typeface="Calibri"/>
              </a:rPr>
              <a:t>einde</a:t>
            </a:r>
            <a:r>
              <a:rPr lang="en-US" b="0">
                <a:latin typeface="Calibri"/>
                <a:ea typeface="Calibri"/>
                <a:cs typeface="Calibri"/>
              </a:rPr>
              <a:t> </a:t>
            </a:r>
            <a:r>
              <a:rPr lang="en-US" b="0" err="1">
                <a:latin typeface="Calibri"/>
                <a:ea typeface="Calibri"/>
                <a:cs typeface="Calibri"/>
              </a:rPr>
              <a:t>een</a:t>
            </a:r>
            <a:r>
              <a:rPr lang="en-US" b="0">
                <a:latin typeface="Calibri"/>
                <a:ea typeface="Calibri"/>
                <a:cs typeface="Calibri"/>
              </a:rPr>
              <a:t> </a:t>
            </a:r>
            <a:r>
              <a:rPr lang="en-US" b="0" err="1">
                <a:latin typeface="Calibri"/>
                <a:ea typeface="Calibri"/>
                <a:cs typeface="Calibri"/>
              </a:rPr>
              <a:t>soort</a:t>
            </a:r>
            <a:r>
              <a:rPr lang="en-US" b="0">
                <a:latin typeface="Calibri"/>
                <a:ea typeface="Calibri"/>
                <a:cs typeface="Calibri"/>
              </a:rPr>
              <a:t> van check in </a:t>
            </a:r>
            <a:r>
              <a:rPr lang="en-US" b="0" err="1">
                <a:latin typeface="Calibri"/>
                <a:ea typeface="Calibri"/>
                <a:cs typeface="Calibri"/>
              </a:rPr>
              <a:t>te</a:t>
            </a:r>
            <a:r>
              <a:rPr lang="en-US" b="0">
                <a:latin typeface="Calibri"/>
                <a:ea typeface="Calibri"/>
                <a:cs typeface="Calibri"/>
              </a:rPr>
              <a:t> </a:t>
            </a:r>
            <a:r>
              <a:rPr lang="en-US" b="0" err="1">
                <a:latin typeface="Calibri"/>
                <a:ea typeface="Calibri"/>
                <a:cs typeface="Calibri"/>
              </a:rPr>
              <a:t>doen</a:t>
            </a:r>
            <a:r>
              <a:rPr lang="en-US" b="0">
                <a:latin typeface="Calibri"/>
                <a:ea typeface="Calibri"/>
                <a:cs typeface="Calibri"/>
              </a:rPr>
              <a:t> </a:t>
            </a:r>
            <a:r>
              <a:rPr lang="en-US" b="0" err="1">
                <a:latin typeface="Calibri"/>
                <a:ea typeface="Calibri"/>
                <a:cs typeface="Calibri"/>
              </a:rPr>
              <a:t>bij</a:t>
            </a:r>
            <a:r>
              <a:rPr lang="en-US" b="0">
                <a:latin typeface="Calibri"/>
                <a:ea typeface="Calibri"/>
                <a:cs typeface="Calibri"/>
              </a:rPr>
              <a:t> </a:t>
            </a:r>
            <a:r>
              <a:rPr lang="en-US" b="0" err="1">
                <a:latin typeface="Calibri"/>
                <a:ea typeface="Calibri"/>
                <a:cs typeface="Calibri"/>
              </a:rPr>
              <a:t>iedereen</a:t>
            </a:r>
            <a:r>
              <a:rPr lang="en-US" b="0">
                <a:latin typeface="Calibri"/>
                <a:ea typeface="Calibri"/>
                <a:cs typeface="Calibri"/>
              </a:rPr>
              <a:t> om </a:t>
            </a:r>
            <a:r>
              <a:rPr lang="en-US" b="0" err="1">
                <a:latin typeface="Calibri"/>
                <a:ea typeface="Calibri"/>
                <a:cs typeface="Calibri"/>
              </a:rPr>
              <a:t>te</a:t>
            </a:r>
            <a:r>
              <a:rPr lang="en-US" b="0">
                <a:latin typeface="Calibri"/>
                <a:ea typeface="Calibri"/>
                <a:cs typeface="Calibri"/>
              </a:rPr>
              <a:t> </a:t>
            </a:r>
            <a:r>
              <a:rPr lang="en-US" b="0" err="1">
                <a:latin typeface="Calibri"/>
                <a:ea typeface="Calibri"/>
                <a:cs typeface="Calibri"/>
              </a:rPr>
              <a:t>kijken</a:t>
            </a:r>
            <a:r>
              <a:rPr lang="en-US" b="0">
                <a:latin typeface="Calibri"/>
                <a:ea typeface="Calibri"/>
                <a:cs typeface="Calibri"/>
              </a:rPr>
              <a:t> </a:t>
            </a:r>
            <a:r>
              <a:rPr lang="en-US" b="0" err="1">
                <a:latin typeface="Calibri"/>
                <a:ea typeface="Calibri"/>
                <a:cs typeface="Calibri"/>
              </a:rPr>
              <a:t>als</a:t>
            </a:r>
            <a:r>
              <a:rPr lang="en-US" b="0">
                <a:latin typeface="Calibri"/>
                <a:ea typeface="Calibri"/>
                <a:cs typeface="Calibri"/>
              </a:rPr>
              <a:t> de </a:t>
            </a:r>
            <a:r>
              <a:rPr lang="en-US" b="0" err="1">
                <a:latin typeface="Calibri"/>
                <a:ea typeface="Calibri"/>
                <a:cs typeface="Calibri"/>
              </a:rPr>
              <a:t>samenwerking</a:t>
            </a:r>
            <a:r>
              <a:rPr lang="en-US" b="0">
                <a:latin typeface="Calibri"/>
                <a:ea typeface="Calibri"/>
                <a:cs typeface="Calibri"/>
              </a:rPr>
              <a:t> </a:t>
            </a:r>
            <a:r>
              <a:rPr lang="en-US" b="0" err="1">
                <a:latin typeface="Calibri"/>
                <a:ea typeface="Calibri"/>
                <a:cs typeface="Calibri"/>
              </a:rPr>
              <a:t>goed</a:t>
            </a:r>
            <a:r>
              <a:rPr lang="en-US" b="0">
                <a:latin typeface="Calibri"/>
                <a:ea typeface="Calibri"/>
                <a:cs typeface="Calibri"/>
              </a:rPr>
              <a:t> </a:t>
            </a:r>
            <a:r>
              <a:rPr lang="en-US" b="0" err="1">
                <a:latin typeface="Calibri"/>
                <a:ea typeface="Calibri"/>
                <a:cs typeface="Calibri"/>
              </a:rPr>
              <a:t>gaat</a:t>
            </a:r>
            <a:r>
              <a:rPr lang="en-US" b="0">
                <a:latin typeface="Calibri"/>
                <a:ea typeface="Calibri"/>
                <a:cs typeface="Calibri"/>
              </a:rPr>
              <a:t> of </a:t>
            </a:r>
            <a:r>
              <a:rPr lang="en-US" b="0" err="1">
                <a:latin typeface="Calibri"/>
                <a:ea typeface="Calibri"/>
                <a:cs typeface="Calibri"/>
              </a:rPr>
              <a:t>niet</a:t>
            </a:r>
            <a:r>
              <a:rPr lang="en-US" b="0">
                <a:latin typeface="Calibri"/>
                <a:ea typeface="Calibri"/>
                <a:cs typeface="Calibri"/>
              </a:rPr>
              <a:t>. </a:t>
            </a:r>
          </a:p>
          <a:p>
            <a:endParaRPr lang="en-US">
              <a:latin typeface="Calibri"/>
              <a:ea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err="1">
                <a:latin typeface="Calibri"/>
                <a:ea typeface="Calibri"/>
                <a:cs typeface="Calibri"/>
              </a:rPr>
              <a:t>emilie</a:t>
            </a:r>
            <a:r>
              <a:rPr lang="en-US">
                <a:latin typeface="Calibri"/>
                <a:ea typeface="Calibri"/>
                <a:cs typeface="Calibri"/>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Calibri"/>
              <a:ea typeface="Calibri"/>
              <a:cs typeface="Calibri"/>
            </a:endParaRPr>
          </a:p>
          <a:p>
            <a:pPr>
              <a:defRPr/>
            </a:pPr>
            <a:r>
              <a:rPr lang="en-US">
                <a:latin typeface="Calibri"/>
                <a:ea typeface="Calibri"/>
                <a:cs typeface="Calibri"/>
              </a:rPr>
              <a:t>sander: Ik </a:t>
            </a:r>
            <a:r>
              <a:rPr lang="en-US" err="1">
                <a:latin typeface="Calibri"/>
                <a:ea typeface="Calibri"/>
                <a:cs typeface="Calibri"/>
              </a:rPr>
              <a:t>probeer</a:t>
            </a:r>
            <a:r>
              <a:rPr lang="en-US">
                <a:latin typeface="Calibri"/>
                <a:ea typeface="Calibri"/>
                <a:cs typeface="Calibri"/>
              </a:rPr>
              <a:t> constant </a:t>
            </a:r>
            <a:r>
              <a:rPr lang="en-US" err="1">
                <a:latin typeface="Calibri"/>
                <a:ea typeface="Calibri"/>
                <a:cs typeface="Calibri"/>
              </a:rPr>
              <a:t>kritisch</a:t>
            </a:r>
            <a:r>
              <a:rPr lang="en-US">
                <a:latin typeface="Calibri"/>
                <a:ea typeface="Calibri"/>
                <a:cs typeface="Calibri"/>
              </a:rPr>
              <a:t> </a:t>
            </a:r>
            <a:r>
              <a:rPr lang="en-US" err="1">
                <a:latin typeface="Calibri"/>
                <a:ea typeface="Calibri"/>
                <a:cs typeface="Calibri"/>
              </a:rPr>
              <a:t>te</a:t>
            </a:r>
            <a:r>
              <a:rPr lang="en-US">
                <a:latin typeface="Calibri"/>
                <a:ea typeface="Calibri"/>
                <a:cs typeface="Calibri"/>
              </a:rPr>
              <a:t> </a:t>
            </a:r>
            <a:r>
              <a:rPr lang="en-US" err="1">
                <a:latin typeface="Calibri"/>
                <a:ea typeface="Calibri"/>
                <a:cs typeface="Calibri"/>
              </a:rPr>
              <a:t>kijken</a:t>
            </a:r>
            <a:r>
              <a:rPr lang="en-US">
                <a:latin typeface="Calibri"/>
                <a:ea typeface="Calibri"/>
                <a:cs typeface="Calibri"/>
              </a:rPr>
              <a:t> of de </a:t>
            </a:r>
            <a:r>
              <a:rPr lang="en-US" err="1">
                <a:latin typeface="Calibri"/>
                <a:ea typeface="Calibri"/>
                <a:cs typeface="Calibri"/>
              </a:rPr>
              <a:t>stappen</a:t>
            </a:r>
            <a:r>
              <a:rPr lang="en-US">
                <a:latin typeface="Calibri"/>
                <a:ea typeface="Calibri"/>
                <a:cs typeface="Calibri"/>
              </a:rPr>
              <a:t> die we </a:t>
            </a:r>
            <a:r>
              <a:rPr lang="en-US" err="1">
                <a:latin typeface="Calibri"/>
                <a:ea typeface="Calibri"/>
                <a:cs typeface="Calibri"/>
              </a:rPr>
              <a:t>zetten</a:t>
            </a:r>
            <a:r>
              <a:rPr lang="en-US">
                <a:latin typeface="Calibri"/>
                <a:ea typeface="Calibri"/>
                <a:cs typeface="Calibri"/>
              </a:rPr>
              <a:t> </a:t>
            </a:r>
            <a:r>
              <a:rPr lang="en-US" err="1">
                <a:latin typeface="Calibri"/>
                <a:ea typeface="Calibri"/>
                <a:cs typeface="Calibri"/>
              </a:rPr>
              <a:t>ook</a:t>
            </a:r>
            <a:r>
              <a:rPr lang="en-US">
                <a:latin typeface="Calibri"/>
                <a:ea typeface="Calibri"/>
                <a:cs typeface="Calibri"/>
              </a:rPr>
              <a:t> </a:t>
            </a:r>
            <a:r>
              <a:rPr lang="en-US" err="1">
                <a:latin typeface="Calibri"/>
                <a:ea typeface="Calibri"/>
                <a:cs typeface="Calibri"/>
              </a:rPr>
              <a:t>echt</a:t>
            </a:r>
            <a:r>
              <a:rPr lang="en-US">
                <a:latin typeface="Calibri"/>
                <a:ea typeface="Calibri"/>
                <a:cs typeface="Calibri"/>
              </a:rPr>
              <a:t> </a:t>
            </a:r>
            <a:r>
              <a:rPr lang="en-US" err="1">
                <a:latin typeface="Calibri"/>
                <a:ea typeface="Calibri"/>
                <a:cs typeface="Calibri"/>
              </a:rPr>
              <a:t>helpen</a:t>
            </a:r>
            <a:r>
              <a:rPr lang="en-US">
                <a:latin typeface="Calibri"/>
                <a:ea typeface="Calibri"/>
                <a:cs typeface="Calibri"/>
              </a:rPr>
              <a:t> met het </a:t>
            </a:r>
            <a:r>
              <a:rPr lang="en-US" err="1">
                <a:latin typeface="Calibri"/>
                <a:ea typeface="Calibri"/>
                <a:cs typeface="Calibri"/>
              </a:rPr>
              <a:t>doel</a:t>
            </a:r>
            <a:r>
              <a:rPr lang="en-US">
                <a:latin typeface="Calibri"/>
                <a:ea typeface="Calibri"/>
                <a:cs typeface="Calibri"/>
              </a:rPr>
              <a:t> van de </a:t>
            </a:r>
            <a:r>
              <a:rPr lang="en-US" err="1">
                <a:latin typeface="Calibri"/>
                <a:ea typeface="Calibri"/>
                <a:cs typeface="Calibri"/>
              </a:rPr>
              <a:t>opdrachtgever</a:t>
            </a:r>
            <a:r>
              <a:rPr lang="en-US">
                <a:latin typeface="Calibri"/>
                <a:ea typeface="Calibri"/>
                <a:cs typeface="Calibri"/>
              </a:rPr>
              <a:t> </a:t>
            </a:r>
            <a:r>
              <a:rPr lang="en-US" err="1">
                <a:latin typeface="Calibri"/>
                <a:ea typeface="Calibri"/>
                <a:cs typeface="Calibri"/>
              </a:rPr>
              <a:t>te</a:t>
            </a:r>
            <a:r>
              <a:rPr lang="en-US">
                <a:latin typeface="Calibri"/>
                <a:ea typeface="Calibri"/>
                <a:cs typeface="Calibri"/>
              </a:rPr>
              <a:t> </a:t>
            </a:r>
            <a:r>
              <a:rPr lang="en-US" err="1">
                <a:latin typeface="Calibri"/>
                <a:ea typeface="Calibri"/>
                <a:cs typeface="Calibri"/>
              </a:rPr>
              <a:t>bereiken</a:t>
            </a:r>
            <a:r>
              <a:rPr lang="en-US">
                <a:latin typeface="Calibri"/>
                <a:ea typeface="Calibri"/>
                <a:cs typeface="Calibri"/>
              </a:rPr>
              <a:t>. </a:t>
            </a:r>
            <a:r>
              <a:rPr lang="en-US" err="1">
                <a:latin typeface="Calibri"/>
                <a:ea typeface="Calibri"/>
                <a:cs typeface="Calibri"/>
              </a:rPr>
              <a:t>Waarom</a:t>
            </a:r>
            <a:r>
              <a:rPr lang="en-US">
                <a:latin typeface="Calibri"/>
                <a:ea typeface="Calibri"/>
                <a:cs typeface="Calibri"/>
              </a:rPr>
              <a:t> </a:t>
            </a:r>
            <a:r>
              <a:rPr lang="en-US" err="1">
                <a:latin typeface="Calibri"/>
                <a:ea typeface="Calibri"/>
                <a:cs typeface="Calibri"/>
              </a:rPr>
              <a:t>doen</a:t>
            </a:r>
            <a:r>
              <a:rPr lang="en-US">
                <a:latin typeface="Calibri"/>
                <a:ea typeface="Calibri"/>
                <a:cs typeface="Calibri"/>
              </a:rPr>
              <a:t> we </a:t>
            </a:r>
            <a:r>
              <a:rPr lang="en-US" err="1">
                <a:latin typeface="Calibri"/>
                <a:ea typeface="Calibri"/>
                <a:cs typeface="Calibri"/>
              </a:rPr>
              <a:t>iets</a:t>
            </a:r>
            <a:r>
              <a:rPr lang="en-US">
                <a:latin typeface="Calibri"/>
                <a:ea typeface="Calibri"/>
                <a:cs typeface="Calibri"/>
              </a:rPr>
              <a:t>? En wat </a:t>
            </a:r>
            <a:r>
              <a:rPr lang="en-US" err="1">
                <a:latin typeface="Calibri"/>
                <a:ea typeface="Calibri"/>
                <a:cs typeface="Calibri"/>
              </a:rPr>
              <a:t>bereiken</a:t>
            </a:r>
            <a:r>
              <a:rPr lang="en-US">
                <a:latin typeface="Calibri"/>
                <a:ea typeface="Calibri"/>
                <a:cs typeface="Calibri"/>
              </a:rPr>
              <a:t> we </a:t>
            </a:r>
            <a:r>
              <a:rPr lang="en-US" err="1">
                <a:latin typeface="Calibri"/>
                <a:ea typeface="Calibri"/>
                <a:cs typeface="Calibri"/>
              </a:rPr>
              <a:t>daar</a:t>
            </a:r>
            <a:r>
              <a:rPr lang="en-US">
                <a:latin typeface="Calibri"/>
                <a:ea typeface="Calibri"/>
                <a:cs typeface="Calibri"/>
              </a:rPr>
              <a:t> mee?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Calibri"/>
              <a:ea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err="1">
                <a:latin typeface="Calibri"/>
                <a:ea typeface="Calibri"/>
                <a:cs typeface="Calibri"/>
              </a:rPr>
              <a:t>mehri</a:t>
            </a:r>
            <a:r>
              <a:rPr lang="en-US">
                <a:latin typeface="Calibri"/>
                <a:ea typeface="Calibri"/>
                <a:cs typeface="Calibri"/>
              </a:rPr>
              <a:t>: </a:t>
            </a:r>
            <a:r>
              <a:rPr lang="nl-NL"/>
              <a:t>ik stelde voor om elke vergadering twee tops en één tip te geven aan één groepsgenoot, waarbij we wekelijks wisselden. maar door de verplichte feedbacksessies is dit wegvervaagd. ook wilde ik de week beginnen met een puntje positiviteit, zodat de focus op positiviteit ligt in onze samenwerking. dit idee haalde ik uit mijn behandelingen. ik als ontwerper lette op deze punten, maar ik als persoon lette ook onbewust op of iedereen zich op z’n gemak voelde en of iedereen betrokken was tijdens het proces.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Calibri"/>
              <a:ea typeface="Calibri"/>
              <a:cs typeface="Calibri"/>
            </a:endParaRPr>
          </a:p>
          <a:p>
            <a:r>
              <a:rPr lang="en-US" err="1">
                <a:latin typeface="Calibri"/>
                <a:ea typeface="Calibri"/>
                <a:cs typeface="Calibri"/>
              </a:rPr>
              <a:t>sinem</a:t>
            </a:r>
            <a:r>
              <a:rPr lang="en-US">
                <a:latin typeface="Calibri"/>
                <a:ea typeface="Calibri"/>
                <a:cs typeface="Calibri"/>
              </a:rPr>
              <a:t>: </a:t>
            </a:r>
            <a:r>
              <a:rPr lang="en-US" err="1"/>
              <a:t>mijn</a:t>
            </a:r>
            <a:r>
              <a:rPr lang="en-US"/>
              <a:t> </a:t>
            </a:r>
            <a:r>
              <a:rPr lang="en-US" err="1"/>
              <a:t>rol</a:t>
            </a:r>
            <a:r>
              <a:rPr lang="en-US"/>
              <a:t> in de </a:t>
            </a:r>
            <a:r>
              <a:rPr lang="en-US" err="1"/>
              <a:t>samenwerking</a:t>
            </a:r>
            <a:r>
              <a:rPr lang="en-US"/>
              <a:t> is </a:t>
            </a:r>
            <a:r>
              <a:rPr lang="en-US" err="1"/>
              <a:t>dat</a:t>
            </a:r>
            <a:r>
              <a:rPr lang="en-US"/>
              <a:t> </a:t>
            </a:r>
            <a:r>
              <a:rPr lang="en-US" err="1"/>
              <a:t>ik</a:t>
            </a:r>
            <a:r>
              <a:rPr lang="en-US"/>
              <a:t> het </a:t>
            </a:r>
            <a:r>
              <a:rPr lang="en-US" err="1"/>
              <a:t>projectleider</a:t>
            </a:r>
            <a:r>
              <a:rPr lang="en-US"/>
              <a:t> ben. Ik </a:t>
            </a:r>
            <a:r>
              <a:rPr lang="en-US" err="1"/>
              <a:t>heb</a:t>
            </a:r>
            <a:r>
              <a:rPr lang="en-US"/>
              <a:t> </a:t>
            </a:r>
            <a:r>
              <a:rPr lang="en-US" err="1"/>
              <a:t>gezorgd</a:t>
            </a:r>
            <a:r>
              <a:rPr lang="en-US"/>
              <a:t> </a:t>
            </a:r>
            <a:r>
              <a:rPr lang="en-US" err="1"/>
              <a:t>dat</a:t>
            </a:r>
            <a:r>
              <a:rPr lang="en-US"/>
              <a:t> alle </a:t>
            </a:r>
            <a:r>
              <a:rPr lang="en-US" err="1"/>
              <a:t>opdrachten</a:t>
            </a:r>
            <a:r>
              <a:rPr lang="en-US"/>
              <a:t> op de </a:t>
            </a:r>
            <a:r>
              <a:rPr lang="en-US" err="1"/>
              <a:t>dag</a:t>
            </a:r>
            <a:r>
              <a:rPr lang="en-US"/>
              <a:t> </a:t>
            </a:r>
            <a:r>
              <a:rPr lang="en-US" err="1"/>
              <a:t>werden</a:t>
            </a:r>
            <a:r>
              <a:rPr lang="en-US"/>
              <a:t> </a:t>
            </a:r>
            <a:r>
              <a:rPr lang="en-US" err="1"/>
              <a:t>gedaan</a:t>
            </a:r>
            <a:r>
              <a:rPr lang="en-US"/>
              <a:t>. Ik </a:t>
            </a:r>
            <a:r>
              <a:rPr lang="en-US" err="1"/>
              <a:t>garandeer</a:t>
            </a:r>
            <a:r>
              <a:rPr lang="en-US"/>
              <a:t> </a:t>
            </a:r>
            <a:r>
              <a:rPr lang="en-US" err="1"/>
              <a:t>dat</a:t>
            </a:r>
            <a:r>
              <a:rPr lang="en-US"/>
              <a:t> de </a:t>
            </a:r>
            <a:r>
              <a:rPr lang="en-US" err="1"/>
              <a:t>opdrachten</a:t>
            </a:r>
            <a:r>
              <a:rPr lang="en-US"/>
              <a:t> die we </a:t>
            </a:r>
            <a:r>
              <a:rPr lang="en-US" err="1"/>
              <a:t>hebben</a:t>
            </a:r>
            <a:r>
              <a:rPr lang="en-US"/>
              <a:t> </a:t>
            </a:r>
            <a:r>
              <a:rPr lang="en-US" err="1"/>
              <a:t>gepland</a:t>
            </a:r>
            <a:r>
              <a:rPr lang="en-US"/>
              <a:t> </a:t>
            </a:r>
            <a:r>
              <a:rPr lang="en-US" err="1"/>
              <a:t>ook</a:t>
            </a:r>
            <a:r>
              <a:rPr lang="en-US"/>
              <a:t> </a:t>
            </a:r>
            <a:r>
              <a:rPr lang="en-US" err="1"/>
              <a:t>gemaakt</a:t>
            </a:r>
            <a:r>
              <a:rPr lang="en-US"/>
              <a:t> </a:t>
            </a:r>
            <a:r>
              <a:rPr lang="en-US" err="1"/>
              <a:t>worden</a:t>
            </a:r>
            <a:r>
              <a:rPr lang="en-US"/>
              <a:t> </a:t>
            </a:r>
            <a:r>
              <a:rPr lang="en-US" err="1"/>
              <a:t>en</a:t>
            </a:r>
            <a:r>
              <a:rPr lang="en-US"/>
              <a:t> </a:t>
            </a:r>
            <a:r>
              <a:rPr lang="en-US" err="1"/>
              <a:t>dat</a:t>
            </a:r>
            <a:r>
              <a:rPr lang="en-US"/>
              <a:t> </a:t>
            </a:r>
            <a:r>
              <a:rPr lang="en-US" err="1"/>
              <a:t>iedereen</a:t>
            </a:r>
            <a:r>
              <a:rPr lang="en-US"/>
              <a:t> </a:t>
            </a:r>
            <a:r>
              <a:rPr lang="en-US" err="1"/>
              <a:t>een</a:t>
            </a:r>
            <a:r>
              <a:rPr lang="en-US"/>
              <a:t> </a:t>
            </a:r>
            <a:r>
              <a:rPr lang="en-US" err="1"/>
              <a:t>korte</a:t>
            </a:r>
            <a:r>
              <a:rPr lang="en-US"/>
              <a:t> briefing </a:t>
            </a:r>
            <a:r>
              <a:rPr lang="en-US" err="1"/>
              <a:t>geeft</a:t>
            </a:r>
            <a:r>
              <a:rPr lang="en-US"/>
              <a:t> van wat ze </a:t>
            </a:r>
            <a:r>
              <a:rPr lang="en-US" err="1"/>
              <a:t>hebben</a:t>
            </a:r>
            <a:r>
              <a:rPr lang="en-US"/>
              <a:t> </a:t>
            </a:r>
            <a:r>
              <a:rPr lang="en-US" err="1"/>
              <a:t>gedaan</a:t>
            </a:r>
            <a:r>
              <a:rPr lang="en-US"/>
              <a:t>. </a:t>
            </a:r>
            <a:r>
              <a:rPr lang="en-US" err="1"/>
              <a:t>Wanneer</a:t>
            </a:r>
            <a:r>
              <a:rPr lang="en-US"/>
              <a:t> doe </a:t>
            </a:r>
            <a:r>
              <a:rPr lang="en-US" err="1"/>
              <a:t>ik</a:t>
            </a:r>
            <a:r>
              <a:rPr lang="en-US"/>
              <a:t> </a:t>
            </a:r>
            <a:r>
              <a:rPr lang="en-US" err="1"/>
              <a:t>dat</a:t>
            </a:r>
            <a:r>
              <a:rPr lang="en-US"/>
              <a:t>? </a:t>
            </a:r>
            <a:r>
              <a:rPr lang="en-US" err="1"/>
              <a:t>Tijdens</a:t>
            </a:r>
            <a:r>
              <a:rPr lang="en-US"/>
              <a:t> de </a:t>
            </a:r>
            <a:r>
              <a:rPr lang="en-US" err="1"/>
              <a:t>vergaderingen</a:t>
            </a:r>
            <a:r>
              <a:rPr lang="en-US"/>
              <a:t> op de </a:t>
            </a:r>
            <a:r>
              <a:rPr lang="en-US" err="1"/>
              <a:t>maandag</a:t>
            </a:r>
            <a:r>
              <a:rPr lang="en-US"/>
              <a:t> </a:t>
            </a:r>
            <a:r>
              <a:rPr lang="en-US" err="1"/>
              <a:t>en</a:t>
            </a:r>
            <a:r>
              <a:rPr lang="en-US"/>
              <a:t> </a:t>
            </a:r>
            <a:r>
              <a:rPr lang="en-US" err="1"/>
              <a:t>daarna</a:t>
            </a:r>
            <a:r>
              <a:rPr lang="en-US"/>
              <a:t> op de </a:t>
            </a:r>
            <a:r>
              <a:rPr lang="en-US" err="1"/>
              <a:t>dinsdag</a:t>
            </a:r>
            <a:r>
              <a:rPr lang="en-US"/>
              <a:t> </a:t>
            </a:r>
            <a:r>
              <a:rPr lang="en-US" err="1"/>
              <a:t>en</a:t>
            </a:r>
            <a:r>
              <a:rPr lang="en-US"/>
              <a:t> </a:t>
            </a:r>
            <a:r>
              <a:rPr lang="en-US" err="1"/>
              <a:t>donderdag</a:t>
            </a:r>
            <a:r>
              <a:rPr lang="en-US"/>
              <a:t> </a:t>
            </a:r>
            <a:r>
              <a:rPr lang="en-US" err="1"/>
              <a:t>wanneer</a:t>
            </a:r>
            <a:r>
              <a:rPr lang="en-US"/>
              <a:t> we in </a:t>
            </a:r>
            <a:r>
              <a:rPr lang="en-US" err="1"/>
              <a:t>een</a:t>
            </a:r>
            <a:r>
              <a:rPr lang="en-US"/>
              <a:t> </a:t>
            </a:r>
            <a:r>
              <a:rPr lang="en-US" err="1"/>
              <a:t>bepaald</a:t>
            </a:r>
            <a:r>
              <a:rPr lang="en-US"/>
              <a:t> </a:t>
            </a:r>
            <a:r>
              <a:rPr lang="en-US" err="1"/>
              <a:t>fase</a:t>
            </a:r>
            <a:r>
              <a:rPr lang="en-US"/>
              <a:t> </a:t>
            </a:r>
            <a:r>
              <a:rPr lang="en-US" err="1"/>
              <a:t>zitten</a:t>
            </a:r>
            <a:r>
              <a:rPr lang="en-US"/>
              <a:t>. </a:t>
            </a:r>
            <a:r>
              <a:rPr lang="en-US" err="1"/>
              <a:t>Voordat</a:t>
            </a:r>
            <a:r>
              <a:rPr lang="en-US"/>
              <a:t> we in </a:t>
            </a:r>
            <a:r>
              <a:rPr lang="en-US" err="1"/>
              <a:t>een</a:t>
            </a:r>
            <a:r>
              <a:rPr lang="en-US"/>
              <a:t> </a:t>
            </a:r>
            <a:r>
              <a:rPr lang="en-US" err="1"/>
              <a:t>andere</a:t>
            </a:r>
            <a:r>
              <a:rPr lang="en-US"/>
              <a:t> </a:t>
            </a:r>
            <a:r>
              <a:rPr lang="en-US" err="1"/>
              <a:t>fase</a:t>
            </a:r>
            <a:r>
              <a:rPr lang="en-US"/>
              <a:t> </a:t>
            </a:r>
            <a:r>
              <a:rPr lang="en-US" err="1"/>
              <a:t>gaan</a:t>
            </a:r>
            <a:r>
              <a:rPr lang="en-US"/>
              <a:t> </a:t>
            </a:r>
            <a:r>
              <a:rPr lang="en-US" err="1"/>
              <a:t>vraag</a:t>
            </a:r>
            <a:r>
              <a:rPr lang="en-US"/>
              <a:t> </a:t>
            </a:r>
            <a:r>
              <a:rPr lang="en-US" err="1"/>
              <a:t>ik</a:t>
            </a:r>
            <a:r>
              <a:rPr lang="en-US"/>
              <a:t> </a:t>
            </a:r>
            <a:r>
              <a:rPr lang="en-US" err="1"/>
              <a:t>weer</a:t>
            </a:r>
            <a:r>
              <a:rPr lang="en-US"/>
              <a:t> of we </a:t>
            </a:r>
            <a:r>
              <a:rPr lang="en-US" err="1"/>
              <a:t>alles</a:t>
            </a:r>
            <a:r>
              <a:rPr lang="en-US"/>
              <a:t> </a:t>
            </a:r>
            <a:r>
              <a:rPr lang="en-US" err="1"/>
              <a:t>hebben</a:t>
            </a:r>
            <a:r>
              <a:rPr lang="en-US"/>
              <a:t>.</a:t>
            </a:r>
          </a:p>
          <a:p>
            <a:endParaRPr lang="en-US">
              <a:latin typeface="Calibri"/>
              <a:ea typeface="Calibri"/>
              <a:cs typeface="Calibri"/>
            </a:endParaRPr>
          </a:p>
          <a:p>
            <a:pPr>
              <a:lnSpc>
                <a:spcPct val="115000"/>
              </a:lnSpc>
              <a:spcAft>
                <a:spcPts val="800"/>
              </a:spcAft>
              <a:buNone/>
            </a:pPr>
            <a:r>
              <a:rPr lang="en-US">
                <a:latin typeface="Calibri"/>
                <a:ea typeface="Calibri"/>
                <a:cs typeface="Calibri"/>
              </a:rPr>
              <a:t>Eline: </a:t>
            </a:r>
            <a:r>
              <a:rPr lang="nl-NL" sz="1800" kern="100">
                <a:effectLst/>
                <a:ea typeface="Aptos" panose="020B0004020202020204" pitchFamily="34" charset="0"/>
                <a:cs typeface="Times New Roman" panose="02020603050405020304" pitchFamily="18" charset="0"/>
              </a:rPr>
              <a:t>Ik heb tijdens het gehele proces zoveel mogelijk alle documenten zowel fysiek als digitaal bijgehouden. </a:t>
            </a:r>
          </a:p>
          <a:p>
            <a:pPr>
              <a:lnSpc>
                <a:spcPct val="115000"/>
              </a:lnSpc>
              <a:spcAft>
                <a:spcPts val="800"/>
              </a:spcAft>
            </a:pPr>
            <a:r>
              <a:rPr lang="nl-NL" sz="1800" kern="100">
                <a:effectLst/>
                <a:ea typeface="Aptos" panose="020B0004020202020204" pitchFamily="34" charset="0"/>
                <a:cs typeface="Times New Roman" panose="02020603050405020304" pitchFamily="18" charset="0"/>
              </a:rPr>
              <a:t>Daarnaast heb ik benoemd wanneer het chaotisch werd en we de richting uit het oog verloren zodat we weer terug konden naar waar we mee bezig waren.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Calibri"/>
              <a:ea typeface="Calibri"/>
              <a:cs typeface="Calibri"/>
            </a:endParaRPr>
          </a:p>
          <a:p>
            <a:endParaRPr lang="nl-NL"/>
          </a:p>
        </p:txBody>
      </p:sp>
      <p:sp>
        <p:nvSpPr>
          <p:cNvPr id="4" name="Slide Number Placeholder 3"/>
          <p:cNvSpPr>
            <a:spLocks noGrp="1"/>
          </p:cNvSpPr>
          <p:nvPr>
            <p:ph type="sldNum" sz="quarter" idx="5"/>
          </p:nvPr>
        </p:nvSpPr>
        <p:spPr/>
        <p:txBody>
          <a:bodyPr/>
          <a:lstStyle/>
          <a:p>
            <a:pPr lvl="0"/>
            <a:fld id="{EAA73BB2-4B99-447A-BE1F-905AD089C3CA}" type="slidenum">
              <a:rPr lang="nl-NL" smtClean="0"/>
              <a:t>17</a:t>
            </a:fld>
            <a:endParaRPr lang="nl-NL"/>
          </a:p>
        </p:txBody>
      </p:sp>
    </p:spTree>
    <p:extLst>
      <p:ext uri="{BB962C8B-B14F-4D97-AF65-F5344CB8AC3E}">
        <p14:creationId xmlns:p14="http://schemas.microsoft.com/office/powerpoint/2010/main" val="106584272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171450" indent="-171450">
              <a:buFontTx/>
              <a:buChar char="-"/>
            </a:pPr>
            <a:r>
              <a:rPr lang="en-US" b="1">
                <a:latin typeface="Calibri"/>
                <a:ea typeface="Calibri"/>
                <a:cs typeface="Calibri"/>
              </a:rPr>
              <a:t>Eline: </a:t>
            </a:r>
            <a:r>
              <a:rPr lang="en-US" b="0" err="1">
                <a:latin typeface="Calibri"/>
                <a:ea typeface="Calibri"/>
                <a:cs typeface="Calibri"/>
              </a:rPr>
              <a:t>Doordat</a:t>
            </a:r>
            <a:r>
              <a:rPr lang="en-US" b="0">
                <a:latin typeface="Calibri"/>
                <a:ea typeface="Calibri"/>
                <a:cs typeface="Calibri"/>
              </a:rPr>
              <a:t> we </a:t>
            </a:r>
            <a:r>
              <a:rPr lang="en-US" b="0" err="1">
                <a:latin typeface="Calibri"/>
                <a:ea typeface="Calibri"/>
                <a:cs typeface="Calibri"/>
              </a:rPr>
              <a:t>vanaf</a:t>
            </a:r>
            <a:r>
              <a:rPr lang="en-US" b="0">
                <a:latin typeface="Calibri"/>
                <a:ea typeface="Calibri"/>
                <a:cs typeface="Calibri"/>
              </a:rPr>
              <a:t> het begin </a:t>
            </a:r>
            <a:r>
              <a:rPr lang="en-US" b="0" err="1">
                <a:latin typeface="Calibri"/>
                <a:ea typeface="Calibri"/>
                <a:cs typeface="Calibri"/>
              </a:rPr>
              <a:t>goede</a:t>
            </a:r>
            <a:r>
              <a:rPr lang="en-US" b="0">
                <a:latin typeface="Calibri"/>
                <a:ea typeface="Calibri"/>
                <a:cs typeface="Calibri"/>
              </a:rPr>
              <a:t> </a:t>
            </a:r>
            <a:r>
              <a:rPr lang="en-US" b="0" err="1">
                <a:latin typeface="Calibri"/>
                <a:ea typeface="Calibri"/>
                <a:cs typeface="Calibri"/>
              </a:rPr>
              <a:t>informatie</a:t>
            </a:r>
            <a:r>
              <a:rPr lang="en-US" b="0">
                <a:latin typeface="Calibri"/>
                <a:ea typeface="Calibri"/>
                <a:cs typeface="Calibri"/>
              </a:rPr>
              <a:t> van de </a:t>
            </a:r>
            <a:r>
              <a:rPr lang="en-US" b="0" err="1">
                <a:latin typeface="Calibri"/>
                <a:ea typeface="Calibri"/>
                <a:cs typeface="Calibri"/>
              </a:rPr>
              <a:t>opdracht</a:t>
            </a:r>
            <a:r>
              <a:rPr lang="en-US" b="0">
                <a:latin typeface="Calibri"/>
                <a:ea typeface="Calibri"/>
                <a:cs typeface="Calibri"/>
              </a:rPr>
              <a:t> </a:t>
            </a:r>
            <a:r>
              <a:rPr lang="en-US" b="0" err="1">
                <a:latin typeface="Calibri"/>
                <a:ea typeface="Calibri"/>
                <a:cs typeface="Calibri"/>
              </a:rPr>
              <a:t>gever</a:t>
            </a:r>
            <a:r>
              <a:rPr lang="en-US" b="0">
                <a:latin typeface="Calibri"/>
                <a:ea typeface="Calibri"/>
                <a:cs typeface="Calibri"/>
              </a:rPr>
              <a:t> </a:t>
            </a:r>
            <a:r>
              <a:rPr lang="en-US" b="0" err="1">
                <a:latin typeface="Calibri"/>
                <a:ea typeface="Calibri"/>
                <a:cs typeface="Calibri"/>
              </a:rPr>
              <a:t>hebben</a:t>
            </a:r>
            <a:r>
              <a:rPr lang="en-US" b="0">
                <a:latin typeface="Calibri"/>
                <a:ea typeface="Calibri"/>
                <a:cs typeface="Calibri"/>
              </a:rPr>
              <a:t> </a:t>
            </a:r>
            <a:r>
              <a:rPr lang="en-US" b="0" err="1">
                <a:latin typeface="Calibri"/>
                <a:ea typeface="Calibri"/>
                <a:cs typeface="Calibri"/>
              </a:rPr>
              <a:t>gekregen</a:t>
            </a:r>
            <a:r>
              <a:rPr lang="en-US" b="0">
                <a:latin typeface="Calibri"/>
                <a:ea typeface="Calibri"/>
                <a:cs typeface="Calibri"/>
              </a:rPr>
              <a:t> </a:t>
            </a:r>
            <a:r>
              <a:rPr lang="en-US" b="0" err="1">
                <a:latin typeface="Calibri"/>
                <a:ea typeface="Calibri"/>
                <a:cs typeface="Calibri"/>
              </a:rPr>
              <a:t>konden</a:t>
            </a:r>
            <a:r>
              <a:rPr lang="en-US" b="0">
                <a:latin typeface="Calibri"/>
                <a:ea typeface="Calibri"/>
                <a:cs typeface="Calibri"/>
              </a:rPr>
              <a:t> we </a:t>
            </a:r>
            <a:r>
              <a:rPr lang="en-US" b="0" err="1">
                <a:latin typeface="Calibri"/>
                <a:ea typeface="Calibri"/>
                <a:cs typeface="Calibri"/>
              </a:rPr>
              <a:t>meteen</a:t>
            </a:r>
            <a:r>
              <a:rPr lang="en-US" b="0">
                <a:latin typeface="Calibri"/>
                <a:ea typeface="Calibri"/>
                <a:cs typeface="Calibri"/>
              </a:rPr>
              <a:t> </a:t>
            </a:r>
            <a:r>
              <a:rPr lang="en-US" b="0" err="1">
                <a:latin typeface="Calibri"/>
                <a:ea typeface="Calibri"/>
                <a:cs typeface="Calibri"/>
              </a:rPr>
              <a:t>goed</a:t>
            </a:r>
            <a:r>
              <a:rPr lang="en-US" b="0">
                <a:latin typeface="Calibri"/>
                <a:ea typeface="Calibri"/>
                <a:cs typeface="Calibri"/>
              </a:rPr>
              <a:t> </a:t>
            </a:r>
            <a:r>
              <a:rPr lang="en-US" b="0" err="1">
                <a:latin typeface="Calibri"/>
                <a:ea typeface="Calibri"/>
                <a:cs typeface="Calibri"/>
              </a:rPr>
              <a:t>aan</a:t>
            </a:r>
            <a:r>
              <a:rPr lang="en-US" b="0">
                <a:latin typeface="Calibri"/>
                <a:ea typeface="Calibri"/>
                <a:cs typeface="Calibri"/>
              </a:rPr>
              <a:t> de slag. Een van </a:t>
            </a:r>
            <a:r>
              <a:rPr lang="en-US" b="0" err="1">
                <a:latin typeface="Calibri"/>
                <a:ea typeface="Calibri"/>
                <a:cs typeface="Calibri"/>
              </a:rPr>
              <a:t>onze</a:t>
            </a:r>
            <a:r>
              <a:rPr lang="en-US" b="0">
                <a:latin typeface="Calibri"/>
                <a:ea typeface="Calibri"/>
                <a:cs typeface="Calibri"/>
              </a:rPr>
              <a:t> </a:t>
            </a:r>
            <a:r>
              <a:rPr lang="en-US" b="0" err="1">
                <a:latin typeface="Calibri"/>
                <a:ea typeface="Calibri"/>
                <a:cs typeface="Calibri"/>
              </a:rPr>
              <a:t>eerste</a:t>
            </a:r>
            <a:r>
              <a:rPr lang="en-US" b="0">
                <a:latin typeface="Calibri"/>
                <a:ea typeface="Calibri"/>
                <a:cs typeface="Calibri"/>
              </a:rPr>
              <a:t> </a:t>
            </a:r>
            <a:r>
              <a:rPr lang="en-US" b="0" err="1">
                <a:latin typeface="Calibri"/>
                <a:ea typeface="Calibri"/>
                <a:cs typeface="Calibri"/>
              </a:rPr>
              <a:t>ideeën</a:t>
            </a:r>
            <a:r>
              <a:rPr lang="en-US" b="0">
                <a:latin typeface="Calibri"/>
                <a:ea typeface="Calibri"/>
                <a:cs typeface="Calibri"/>
              </a:rPr>
              <a:t> was </a:t>
            </a:r>
            <a:r>
              <a:rPr lang="en-US" b="0" err="1">
                <a:latin typeface="Calibri"/>
                <a:ea typeface="Calibri"/>
                <a:cs typeface="Calibri"/>
              </a:rPr>
              <a:t>ook</a:t>
            </a:r>
            <a:r>
              <a:rPr lang="en-US" b="0">
                <a:latin typeface="Calibri"/>
                <a:ea typeface="Calibri"/>
                <a:cs typeface="Calibri"/>
              </a:rPr>
              <a:t> </a:t>
            </a:r>
            <a:r>
              <a:rPr lang="en-US" b="0" err="1">
                <a:latin typeface="Calibri"/>
                <a:ea typeface="Calibri"/>
                <a:cs typeface="Calibri"/>
              </a:rPr>
              <a:t>meteen</a:t>
            </a:r>
            <a:r>
              <a:rPr lang="en-US" b="0">
                <a:latin typeface="Calibri"/>
                <a:ea typeface="Calibri"/>
                <a:cs typeface="Calibri"/>
              </a:rPr>
              <a:t> </a:t>
            </a:r>
            <a:r>
              <a:rPr lang="en-US" b="0" err="1">
                <a:latin typeface="Calibri"/>
                <a:ea typeface="Calibri"/>
                <a:cs typeface="Calibri"/>
              </a:rPr>
              <a:t>een</a:t>
            </a:r>
            <a:r>
              <a:rPr lang="en-US" b="0">
                <a:latin typeface="Calibri"/>
                <a:ea typeface="Calibri"/>
                <a:cs typeface="Calibri"/>
              </a:rPr>
              <a:t> </a:t>
            </a:r>
            <a:r>
              <a:rPr lang="en-US" b="0" err="1">
                <a:latin typeface="Calibri"/>
                <a:ea typeface="Calibri"/>
                <a:cs typeface="Calibri"/>
              </a:rPr>
              <a:t>waar</a:t>
            </a:r>
            <a:r>
              <a:rPr lang="en-US" b="0">
                <a:latin typeface="Calibri"/>
                <a:ea typeface="Calibri"/>
                <a:cs typeface="Calibri"/>
              </a:rPr>
              <a:t> we op door </a:t>
            </a:r>
            <a:r>
              <a:rPr lang="en-US" b="0" err="1">
                <a:latin typeface="Calibri"/>
                <a:ea typeface="Calibri"/>
                <a:cs typeface="Calibri"/>
              </a:rPr>
              <a:t>konden</a:t>
            </a:r>
            <a:r>
              <a:rPr lang="en-US" b="0">
                <a:latin typeface="Calibri"/>
                <a:ea typeface="Calibri"/>
                <a:cs typeface="Calibri"/>
              </a:rPr>
              <a:t> </a:t>
            </a:r>
            <a:r>
              <a:rPr lang="en-US" b="0" err="1">
                <a:latin typeface="Calibri"/>
                <a:ea typeface="Calibri"/>
                <a:cs typeface="Calibri"/>
              </a:rPr>
              <a:t>borduren</a:t>
            </a:r>
            <a:r>
              <a:rPr lang="en-US" b="0">
                <a:latin typeface="Calibri"/>
                <a:ea typeface="Calibri"/>
                <a:cs typeface="Calibri"/>
              </a:rPr>
              <a:t>. </a:t>
            </a:r>
            <a:r>
              <a:rPr lang="en-US" b="0" err="1">
                <a:latin typeface="Calibri"/>
                <a:ea typeface="Calibri"/>
                <a:cs typeface="Calibri"/>
              </a:rPr>
              <a:t>Hierdoor</a:t>
            </a:r>
            <a:r>
              <a:rPr lang="en-US" b="0">
                <a:latin typeface="Calibri"/>
                <a:ea typeface="Calibri"/>
                <a:cs typeface="Calibri"/>
              </a:rPr>
              <a:t> </a:t>
            </a:r>
            <a:r>
              <a:rPr lang="en-US" b="0" err="1">
                <a:latin typeface="Calibri"/>
                <a:ea typeface="Calibri"/>
                <a:cs typeface="Calibri"/>
              </a:rPr>
              <a:t>ging</a:t>
            </a:r>
            <a:r>
              <a:rPr lang="en-US" b="0">
                <a:latin typeface="Calibri"/>
                <a:ea typeface="Calibri"/>
                <a:cs typeface="Calibri"/>
              </a:rPr>
              <a:t> het process best </a:t>
            </a:r>
            <a:r>
              <a:rPr lang="en-US" b="0" err="1">
                <a:latin typeface="Calibri"/>
                <a:ea typeface="Calibri"/>
                <a:cs typeface="Calibri"/>
              </a:rPr>
              <a:t>wel</a:t>
            </a:r>
            <a:r>
              <a:rPr lang="en-US" b="0">
                <a:latin typeface="Calibri"/>
                <a:ea typeface="Calibri"/>
                <a:cs typeface="Calibri"/>
              </a:rPr>
              <a:t> </a:t>
            </a:r>
            <a:r>
              <a:rPr lang="en-US" b="0" err="1">
                <a:latin typeface="Calibri"/>
                <a:ea typeface="Calibri"/>
                <a:cs typeface="Calibri"/>
              </a:rPr>
              <a:t>soepel</a:t>
            </a:r>
            <a:r>
              <a:rPr lang="en-US" b="0">
                <a:latin typeface="Calibri"/>
                <a:ea typeface="Calibri"/>
                <a:cs typeface="Calibri"/>
              </a:rPr>
              <a:t>. Bij het </a:t>
            </a:r>
            <a:r>
              <a:rPr lang="en-US" b="0" err="1">
                <a:latin typeface="Calibri"/>
                <a:ea typeface="Calibri"/>
                <a:cs typeface="Calibri"/>
              </a:rPr>
              <a:t>maken</a:t>
            </a:r>
            <a:r>
              <a:rPr lang="en-US" b="0">
                <a:latin typeface="Calibri"/>
                <a:ea typeface="Calibri"/>
                <a:cs typeface="Calibri"/>
              </a:rPr>
              <a:t> van het prototype was het </a:t>
            </a:r>
            <a:r>
              <a:rPr lang="en-US" b="0" err="1">
                <a:latin typeface="Calibri"/>
                <a:ea typeface="Calibri"/>
                <a:cs typeface="Calibri"/>
              </a:rPr>
              <a:t>nog</a:t>
            </a:r>
            <a:r>
              <a:rPr lang="en-US" b="0">
                <a:latin typeface="Calibri"/>
                <a:ea typeface="Calibri"/>
                <a:cs typeface="Calibri"/>
              </a:rPr>
              <a:t> </a:t>
            </a:r>
            <a:r>
              <a:rPr lang="en-US" b="0" err="1">
                <a:latin typeface="Calibri"/>
                <a:ea typeface="Calibri"/>
                <a:cs typeface="Calibri"/>
              </a:rPr>
              <a:t>wel</a:t>
            </a:r>
            <a:r>
              <a:rPr lang="en-US" b="0">
                <a:latin typeface="Calibri"/>
                <a:ea typeface="Calibri"/>
                <a:cs typeface="Calibri"/>
              </a:rPr>
              <a:t> even </a:t>
            </a:r>
            <a:r>
              <a:rPr lang="en-US" b="0" err="1">
                <a:latin typeface="Calibri"/>
                <a:ea typeface="Calibri"/>
                <a:cs typeface="Calibri"/>
              </a:rPr>
              <a:t>een</a:t>
            </a:r>
            <a:r>
              <a:rPr lang="en-US" b="0">
                <a:latin typeface="Calibri"/>
                <a:ea typeface="Calibri"/>
                <a:cs typeface="Calibri"/>
              </a:rPr>
              <a:t> </a:t>
            </a:r>
            <a:r>
              <a:rPr lang="en-US" b="0" err="1">
                <a:latin typeface="Calibri"/>
                <a:ea typeface="Calibri"/>
                <a:cs typeface="Calibri"/>
              </a:rPr>
              <a:t>dingetje</a:t>
            </a:r>
            <a:r>
              <a:rPr lang="en-US" b="0">
                <a:latin typeface="Calibri"/>
                <a:ea typeface="Calibri"/>
                <a:cs typeface="Calibri"/>
              </a:rPr>
              <a:t> hoe we </a:t>
            </a:r>
            <a:r>
              <a:rPr lang="en-US" b="0" err="1">
                <a:latin typeface="Calibri"/>
                <a:ea typeface="Calibri"/>
                <a:cs typeface="Calibri"/>
              </a:rPr>
              <a:t>dit</a:t>
            </a:r>
            <a:r>
              <a:rPr lang="en-US" b="0">
                <a:latin typeface="Calibri"/>
                <a:ea typeface="Calibri"/>
                <a:cs typeface="Calibri"/>
              </a:rPr>
              <a:t> zo </a:t>
            </a:r>
            <a:r>
              <a:rPr lang="en-US" b="0" err="1">
                <a:latin typeface="Calibri"/>
                <a:ea typeface="Calibri"/>
                <a:cs typeface="Calibri"/>
              </a:rPr>
              <a:t>goed</a:t>
            </a:r>
            <a:r>
              <a:rPr lang="en-US" b="0">
                <a:latin typeface="Calibri"/>
                <a:ea typeface="Calibri"/>
                <a:cs typeface="Calibri"/>
              </a:rPr>
              <a:t> </a:t>
            </a:r>
            <a:r>
              <a:rPr lang="en-US" b="0" err="1">
                <a:latin typeface="Calibri"/>
                <a:ea typeface="Calibri"/>
                <a:cs typeface="Calibri"/>
              </a:rPr>
              <a:t>mogelijk</a:t>
            </a:r>
            <a:r>
              <a:rPr lang="en-US" b="0">
                <a:latin typeface="Calibri"/>
                <a:ea typeface="Calibri"/>
                <a:cs typeface="Calibri"/>
              </a:rPr>
              <a:t> </a:t>
            </a:r>
            <a:r>
              <a:rPr lang="en-US" b="0" err="1">
                <a:latin typeface="Calibri"/>
                <a:ea typeface="Calibri"/>
                <a:cs typeface="Calibri"/>
              </a:rPr>
              <a:t>konden</a:t>
            </a:r>
            <a:r>
              <a:rPr lang="en-US" b="0">
                <a:latin typeface="Calibri"/>
                <a:ea typeface="Calibri"/>
                <a:cs typeface="Calibri"/>
              </a:rPr>
              <a:t> </a:t>
            </a:r>
            <a:r>
              <a:rPr lang="en-US" b="0" err="1">
                <a:latin typeface="Calibri"/>
                <a:ea typeface="Calibri"/>
                <a:cs typeface="Calibri"/>
              </a:rPr>
              <a:t>doen</a:t>
            </a:r>
            <a:r>
              <a:rPr lang="en-US" b="0">
                <a:latin typeface="Calibri"/>
                <a:ea typeface="Calibri"/>
                <a:cs typeface="Calibri"/>
              </a:rPr>
              <a:t> </a:t>
            </a:r>
            <a:r>
              <a:rPr lang="en-US" b="0" err="1">
                <a:latin typeface="Calibri"/>
                <a:ea typeface="Calibri"/>
                <a:cs typeface="Calibri"/>
              </a:rPr>
              <a:t>omdat</a:t>
            </a:r>
            <a:r>
              <a:rPr lang="en-US" b="0">
                <a:latin typeface="Calibri"/>
                <a:ea typeface="Calibri"/>
                <a:cs typeface="Calibri"/>
              </a:rPr>
              <a:t> de </a:t>
            </a:r>
            <a:r>
              <a:rPr lang="en-US" b="0" err="1">
                <a:latin typeface="Calibri"/>
                <a:ea typeface="Calibri"/>
                <a:cs typeface="Calibri"/>
              </a:rPr>
              <a:t>drukrij</a:t>
            </a:r>
            <a:r>
              <a:rPr lang="en-US" b="0">
                <a:latin typeface="Calibri"/>
                <a:ea typeface="Calibri"/>
                <a:cs typeface="Calibri"/>
              </a:rPr>
              <a:t> </a:t>
            </a:r>
            <a:r>
              <a:rPr lang="en-US" b="0" err="1">
                <a:latin typeface="Calibri"/>
                <a:ea typeface="Calibri"/>
                <a:cs typeface="Calibri"/>
              </a:rPr>
              <a:t>niet</a:t>
            </a:r>
            <a:r>
              <a:rPr lang="en-US" b="0">
                <a:latin typeface="Calibri"/>
                <a:ea typeface="Calibri"/>
                <a:cs typeface="Calibri"/>
              </a:rPr>
              <a:t> </a:t>
            </a:r>
            <a:r>
              <a:rPr lang="en-US" b="0" err="1">
                <a:latin typeface="Calibri"/>
                <a:ea typeface="Calibri"/>
                <a:cs typeface="Calibri"/>
              </a:rPr>
              <a:t>beschiukbaar</a:t>
            </a:r>
            <a:r>
              <a:rPr lang="en-US" b="0">
                <a:latin typeface="Calibri"/>
                <a:ea typeface="Calibri"/>
                <a:cs typeface="Calibri"/>
              </a:rPr>
              <a:t> was </a:t>
            </a:r>
            <a:r>
              <a:rPr lang="en-US" b="0" err="1">
                <a:latin typeface="Calibri"/>
                <a:ea typeface="Calibri"/>
                <a:cs typeface="Calibri"/>
              </a:rPr>
              <a:t>en</a:t>
            </a:r>
            <a:r>
              <a:rPr lang="en-US" b="0">
                <a:latin typeface="Calibri"/>
                <a:ea typeface="Calibri"/>
                <a:cs typeface="Calibri"/>
              </a:rPr>
              <a:t> normal </a:t>
            </a:r>
            <a:r>
              <a:rPr lang="en-US" b="0" err="1">
                <a:latin typeface="Calibri"/>
                <a:ea typeface="Calibri"/>
                <a:cs typeface="Calibri"/>
              </a:rPr>
              <a:t>dubbelzijdig</a:t>
            </a:r>
            <a:r>
              <a:rPr lang="en-US" b="0">
                <a:latin typeface="Calibri"/>
                <a:ea typeface="Calibri"/>
                <a:cs typeface="Calibri"/>
              </a:rPr>
              <a:t> </a:t>
            </a:r>
            <a:r>
              <a:rPr lang="en-US" b="0" err="1">
                <a:latin typeface="Calibri"/>
                <a:ea typeface="Calibri"/>
                <a:cs typeface="Calibri"/>
              </a:rPr>
              <a:t>printen</a:t>
            </a:r>
            <a:r>
              <a:rPr lang="en-US" b="0">
                <a:latin typeface="Calibri"/>
                <a:ea typeface="Calibri"/>
                <a:cs typeface="Calibri"/>
              </a:rPr>
              <a:t> </a:t>
            </a:r>
            <a:r>
              <a:rPr lang="en-US" b="0" err="1">
                <a:latin typeface="Calibri"/>
                <a:ea typeface="Calibri"/>
                <a:cs typeface="Calibri"/>
              </a:rPr>
              <a:t>niet</a:t>
            </a:r>
            <a:r>
              <a:rPr lang="en-US" b="0">
                <a:latin typeface="Calibri"/>
                <a:ea typeface="Calibri"/>
                <a:cs typeface="Calibri"/>
              </a:rPr>
              <a:t> </a:t>
            </a:r>
            <a:r>
              <a:rPr lang="en-US" b="0" err="1">
                <a:latin typeface="Calibri"/>
                <a:ea typeface="Calibri"/>
                <a:cs typeface="Calibri"/>
              </a:rPr>
              <a:t>ging</a:t>
            </a:r>
            <a:r>
              <a:rPr lang="en-US" b="0">
                <a:latin typeface="Calibri"/>
                <a:ea typeface="Calibri"/>
                <a:cs typeface="Calibri"/>
              </a:rPr>
              <a:t>. </a:t>
            </a:r>
            <a:r>
              <a:rPr lang="en-US" b="0" err="1">
                <a:latin typeface="Calibri"/>
                <a:ea typeface="Calibri"/>
                <a:cs typeface="Calibri"/>
              </a:rPr>
              <a:t>Gelukkig</a:t>
            </a:r>
            <a:r>
              <a:rPr lang="en-US" b="0">
                <a:latin typeface="Calibri"/>
                <a:ea typeface="Calibri"/>
                <a:cs typeface="Calibri"/>
              </a:rPr>
              <a:t> was </a:t>
            </a:r>
            <a:r>
              <a:rPr lang="en-US" b="0" err="1">
                <a:latin typeface="Calibri"/>
                <a:ea typeface="Calibri"/>
                <a:cs typeface="Calibri"/>
              </a:rPr>
              <a:t>dit</a:t>
            </a:r>
            <a:r>
              <a:rPr lang="en-US" b="0">
                <a:latin typeface="Calibri"/>
                <a:ea typeface="Calibri"/>
                <a:cs typeface="Calibri"/>
              </a:rPr>
              <a:t> </a:t>
            </a:r>
            <a:r>
              <a:rPr lang="en-US" b="0" err="1">
                <a:latin typeface="Calibri"/>
                <a:ea typeface="Calibri"/>
                <a:cs typeface="Calibri"/>
              </a:rPr>
              <a:t>ook</a:t>
            </a:r>
            <a:r>
              <a:rPr lang="en-US" b="0">
                <a:latin typeface="Calibri"/>
                <a:ea typeface="Calibri"/>
                <a:cs typeface="Calibri"/>
              </a:rPr>
              <a:t> </a:t>
            </a:r>
            <a:r>
              <a:rPr lang="en-US" b="0" err="1">
                <a:latin typeface="Calibri"/>
                <a:ea typeface="Calibri"/>
                <a:cs typeface="Calibri"/>
              </a:rPr>
              <a:t>weer</a:t>
            </a:r>
            <a:r>
              <a:rPr lang="en-US" b="0">
                <a:latin typeface="Calibri"/>
                <a:ea typeface="Calibri"/>
                <a:cs typeface="Calibri"/>
              </a:rPr>
              <a:t> </a:t>
            </a:r>
            <a:r>
              <a:rPr lang="en-US" b="0" err="1">
                <a:latin typeface="Calibri"/>
                <a:ea typeface="Calibri"/>
                <a:cs typeface="Calibri"/>
              </a:rPr>
              <a:t>een</a:t>
            </a:r>
            <a:r>
              <a:rPr lang="en-US" b="0">
                <a:latin typeface="Calibri"/>
                <a:ea typeface="Calibri"/>
                <a:cs typeface="Calibri"/>
              </a:rPr>
              <a:t> </a:t>
            </a:r>
            <a:r>
              <a:rPr lang="en-US" b="0" err="1">
                <a:latin typeface="Calibri"/>
                <a:ea typeface="Calibri"/>
                <a:cs typeface="Calibri"/>
              </a:rPr>
              <a:t>leezaam</a:t>
            </a:r>
            <a:r>
              <a:rPr lang="en-US" b="0">
                <a:latin typeface="Calibri"/>
                <a:ea typeface="Calibri"/>
                <a:cs typeface="Calibri"/>
              </a:rPr>
              <a:t> moment </a:t>
            </a:r>
            <a:r>
              <a:rPr lang="en-US" b="0" err="1">
                <a:latin typeface="Calibri"/>
                <a:ea typeface="Calibri"/>
                <a:cs typeface="Calibri"/>
              </a:rPr>
              <a:t>en</a:t>
            </a:r>
            <a:r>
              <a:rPr lang="en-US" b="0">
                <a:latin typeface="Calibri"/>
                <a:ea typeface="Calibri"/>
                <a:cs typeface="Calibri"/>
              </a:rPr>
              <a:t> </a:t>
            </a:r>
            <a:r>
              <a:rPr lang="en-US" b="0" err="1">
                <a:latin typeface="Calibri"/>
                <a:ea typeface="Calibri"/>
                <a:cs typeface="Calibri"/>
              </a:rPr>
              <a:t>hebben</a:t>
            </a:r>
            <a:r>
              <a:rPr lang="en-US" b="0">
                <a:latin typeface="Calibri"/>
                <a:ea typeface="Calibri"/>
                <a:cs typeface="Calibri"/>
              </a:rPr>
              <a:t> we het op </a:t>
            </a:r>
            <a:r>
              <a:rPr lang="en-US" b="0" err="1">
                <a:latin typeface="Calibri"/>
                <a:ea typeface="Calibri"/>
                <a:cs typeface="Calibri"/>
              </a:rPr>
              <a:t>een</a:t>
            </a:r>
            <a:r>
              <a:rPr lang="en-US" b="0">
                <a:latin typeface="Calibri"/>
                <a:ea typeface="Calibri"/>
                <a:cs typeface="Calibri"/>
              </a:rPr>
              <a:t> </a:t>
            </a:r>
            <a:r>
              <a:rPr lang="en-US" b="0" err="1">
                <a:latin typeface="Calibri"/>
                <a:ea typeface="Calibri"/>
                <a:cs typeface="Calibri"/>
              </a:rPr>
              <a:t>andere</a:t>
            </a:r>
            <a:r>
              <a:rPr lang="en-US" b="0">
                <a:latin typeface="Calibri"/>
                <a:ea typeface="Calibri"/>
                <a:cs typeface="Calibri"/>
              </a:rPr>
              <a:t> </a:t>
            </a:r>
            <a:r>
              <a:rPr lang="en-US" b="0" err="1">
                <a:latin typeface="Calibri"/>
                <a:ea typeface="Calibri"/>
                <a:cs typeface="Calibri"/>
              </a:rPr>
              <a:t>manier</a:t>
            </a:r>
            <a:r>
              <a:rPr lang="en-US" b="0">
                <a:latin typeface="Calibri"/>
                <a:ea typeface="Calibri"/>
                <a:cs typeface="Calibri"/>
              </a:rPr>
              <a:t> op </a:t>
            </a:r>
            <a:r>
              <a:rPr lang="en-US" b="0" err="1">
                <a:latin typeface="Calibri"/>
                <a:ea typeface="Calibri"/>
                <a:cs typeface="Calibri"/>
              </a:rPr>
              <a:t>kunnen</a:t>
            </a:r>
            <a:r>
              <a:rPr lang="en-US" b="0">
                <a:latin typeface="Calibri"/>
                <a:ea typeface="Calibri"/>
                <a:cs typeface="Calibri"/>
              </a:rPr>
              <a:t> </a:t>
            </a:r>
            <a:r>
              <a:rPr lang="en-US" b="0" err="1">
                <a:latin typeface="Calibri"/>
                <a:ea typeface="Calibri"/>
                <a:cs typeface="Calibri"/>
              </a:rPr>
              <a:t>lossen</a:t>
            </a:r>
            <a:r>
              <a:rPr lang="en-US" b="0">
                <a:latin typeface="Calibri"/>
                <a:ea typeface="Calibri"/>
                <a:cs typeface="Calibri"/>
              </a:rPr>
              <a:t>. De </a:t>
            </a:r>
            <a:r>
              <a:rPr lang="en-US" b="0" err="1">
                <a:latin typeface="Calibri"/>
                <a:ea typeface="Calibri"/>
                <a:cs typeface="Calibri"/>
              </a:rPr>
              <a:t>samenwerking</a:t>
            </a:r>
            <a:r>
              <a:rPr lang="en-US" b="0">
                <a:latin typeface="Calibri"/>
                <a:ea typeface="Calibri"/>
                <a:cs typeface="Calibri"/>
              </a:rPr>
              <a:t> </a:t>
            </a:r>
            <a:r>
              <a:rPr lang="en-US" b="0" err="1">
                <a:latin typeface="Calibri"/>
                <a:ea typeface="Calibri"/>
                <a:cs typeface="Calibri"/>
              </a:rPr>
              <a:t>verliep</a:t>
            </a:r>
            <a:r>
              <a:rPr lang="en-US" b="0">
                <a:latin typeface="Calibri"/>
                <a:ea typeface="Calibri"/>
                <a:cs typeface="Calibri"/>
              </a:rPr>
              <a:t> </a:t>
            </a:r>
            <a:r>
              <a:rPr lang="en-US" b="0" err="1">
                <a:latin typeface="Calibri"/>
                <a:ea typeface="Calibri"/>
                <a:cs typeface="Calibri"/>
              </a:rPr>
              <a:t>ook</a:t>
            </a:r>
            <a:r>
              <a:rPr lang="en-US" b="0">
                <a:latin typeface="Calibri"/>
                <a:ea typeface="Calibri"/>
                <a:cs typeface="Calibri"/>
              </a:rPr>
              <a:t> </a:t>
            </a:r>
            <a:r>
              <a:rPr lang="en-US" b="0" err="1">
                <a:latin typeface="Calibri"/>
                <a:ea typeface="Calibri"/>
                <a:cs typeface="Calibri"/>
              </a:rPr>
              <a:t>goed</a:t>
            </a:r>
            <a:r>
              <a:rPr lang="en-US" b="0">
                <a:latin typeface="Calibri"/>
                <a:ea typeface="Calibri"/>
                <a:cs typeface="Calibri"/>
              </a:rPr>
              <a:t>, we </a:t>
            </a:r>
            <a:r>
              <a:rPr lang="en-US" b="0" err="1">
                <a:latin typeface="Calibri"/>
                <a:ea typeface="Calibri"/>
                <a:cs typeface="Calibri"/>
              </a:rPr>
              <a:t>konden</a:t>
            </a:r>
            <a:r>
              <a:rPr lang="en-US" b="0">
                <a:latin typeface="Calibri"/>
                <a:ea typeface="Calibri"/>
                <a:cs typeface="Calibri"/>
              </a:rPr>
              <a:t> </a:t>
            </a:r>
            <a:r>
              <a:rPr lang="en-US" b="0" err="1">
                <a:latin typeface="Calibri"/>
                <a:ea typeface="Calibri"/>
                <a:cs typeface="Calibri"/>
              </a:rPr>
              <a:t>elkaar</a:t>
            </a:r>
            <a:r>
              <a:rPr lang="en-US" b="0">
                <a:latin typeface="Calibri"/>
                <a:ea typeface="Calibri"/>
                <a:cs typeface="Calibri"/>
              </a:rPr>
              <a:t> </a:t>
            </a:r>
            <a:r>
              <a:rPr lang="en-US" b="0" err="1">
                <a:latin typeface="Calibri"/>
                <a:ea typeface="Calibri"/>
                <a:cs typeface="Calibri"/>
              </a:rPr>
              <a:t>goed</a:t>
            </a:r>
            <a:r>
              <a:rPr lang="en-US" b="0">
                <a:latin typeface="Calibri"/>
                <a:ea typeface="Calibri"/>
                <a:cs typeface="Calibri"/>
              </a:rPr>
              <a:t> </a:t>
            </a:r>
            <a:r>
              <a:rPr lang="en-US" b="0" err="1">
                <a:latin typeface="Calibri"/>
                <a:ea typeface="Calibri"/>
                <a:cs typeface="Calibri"/>
              </a:rPr>
              <a:t>aanvullen</a:t>
            </a:r>
            <a:r>
              <a:rPr lang="en-US" b="0">
                <a:latin typeface="Calibri"/>
                <a:ea typeface="Calibri"/>
                <a:cs typeface="Calibri"/>
              </a:rPr>
              <a:t>. Wel </a:t>
            </a:r>
            <a:r>
              <a:rPr lang="en-US" b="0" err="1">
                <a:latin typeface="Calibri"/>
                <a:ea typeface="Calibri"/>
                <a:cs typeface="Calibri"/>
              </a:rPr>
              <a:t>waren</a:t>
            </a:r>
            <a:r>
              <a:rPr lang="en-US" b="0">
                <a:latin typeface="Calibri"/>
                <a:ea typeface="Calibri"/>
                <a:cs typeface="Calibri"/>
              </a:rPr>
              <a:t> er </a:t>
            </a:r>
            <a:r>
              <a:rPr lang="en-US" b="0" err="1">
                <a:latin typeface="Calibri"/>
                <a:ea typeface="Calibri"/>
                <a:cs typeface="Calibri"/>
              </a:rPr>
              <a:t>enkele</a:t>
            </a:r>
            <a:r>
              <a:rPr lang="en-US" b="0">
                <a:latin typeface="Calibri"/>
                <a:ea typeface="Calibri"/>
                <a:cs typeface="Calibri"/>
              </a:rPr>
              <a:t> </a:t>
            </a:r>
            <a:r>
              <a:rPr lang="en-US" b="0" err="1">
                <a:latin typeface="Calibri"/>
                <a:ea typeface="Calibri"/>
                <a:cs typeface="Calibri"/>
              </a:rPr>
              <a:t>momenten</a:t>
            </a:r>
            <a:r>
              <a:rPr lang="en-US" b="0">
                <a:latin typeface="Calibri"/>
                <a:ea typeface="Calibri"/>
                <a:cs typeface="Calibri"/>
              </a:rPr>
              <a:t> </a:t>
            </a:r>
            <a:r>
              <a:rPr lang="en-US" b="0" err="1">
                <a:latin typeface="Calibri"/>
                <a:ea typeface="Calibri"/>
                <a:cs typeface="Calibri"/>
              </a:rPr>
              <a:t>waarbij</a:t>
            </a:r>
            <a:r>
              <a:rPr lang="en-US" b="0">
                <a:latin typeface="Calibri"/>
                <a:ea typeface="Calibri"/>
                <a:cs typeface="Calibri"/>
              </a:rPr>
              <a:t> het </a:t>
            </a:r>
            <a:r>
              <a:rPr lang="en-US" b="0" err="1">
                <a:latin typeface="Calibri"/>
                <a:ea typeface="Calibri"/>
                <a:cs typeface="Calibri"/>
              </a:rPr>
              <a:t>niet</a:t>
            </a:r>
            <a:r>
              <a:rPr lang="en-US" b="0">
                <a:latin typeface="Calibri"/>
                <a:ea typeface="Calibri"/>
                <a:cs typeface="Calibri"/>
              </a:rPr>
              <a:t> </a:t>
            </a:r>
            <a:r>
              <a:rPr lang="en-US" b="0" err="1">
                <a:latin typeface="Calibri"/>
                <a:ea typeface="Calibri"/>
                <a:cs typeface="Calibri"/>
              </a:rPr>
              <a:t>helemaal</a:t>
            </a:r>
            <a:r>
              <a:rPr lang="en-US" b="0">
                <a:latin typeface="Calibri"/>
                <a:ea typeface="Calibri"/>
                <a:cs typeface="Calibri"/>
              </a:rPr>
              <a:t> </a:t>
            </a:r>
            <a:r>
              <a:rPr lang="en-US" b="0" err="1">
                <a:latin typeface="Calibri"/>
                <a:ea typeface="Calibri"/>
                <a:cs typeface="Calibri"/>
              </a:rPr>
              <a:t>liep</a:t>
            </a:r>
            <a:r>
              <a:rPr lang="en-US" b="0">
                <a:latin typeface="Calibri"/>
                <a:ea typeface="Calibri"/>
                <a:cs typeface="Calibri"/>
              </a:rPr>
              <a:t> </a:t>
            </a:r>
            <a:r>
              <a:rPr lang="en-US" b="0" err="1">
                <a:latin typeface="Calibri"/>
                <a:ea typeface="Calibri"/>
                <a:cs typeface="Calibri"/>
              </a:rPr>
              <a:t>zoals</a:t>
            </a:r>
            <a:r>
              <a:rPr lang="en-US" b="0">
                <a:latin typeface="Calibri"/>
                <a:ea typeface="Calibri"/>
                <a:cs typeface="Calibri"/>
              </a:rPr>
              <a:t> de planning </a:t>
            </a:r>
            <a:r>
              <a:rPr lang="en-US" b="0" err="1">
                <a:latin typeface="Calibri"/>
                <a:ea typeface="Calibri"/>
                <a:cs typeface="Calibri"/>
              </a:rPr>
              <a:t>en</a:t>
            </a:r>
            <a:r>
              <a:rPr lang="en-US" b="0">
                <a:latin typeface="Calibri"/>
                <a:ea typeface="Calibri"/>
                <a:cs typeface="Calibri"/>
              </a:rPr>
              <a:t> er wat </a:t>
            </a:r>
            <a:r>
              <a:rPr lang="en-US" b="0" err="1">
                <a:latin typeface="Calibri"/>
                <a:ea typeface="Calibri"/>
                <a:cs typeface="Calibri"/>
              </a:rPr>
              <a:t>onduidelijkheden</a:t>
            </a:r>
            <a:r>
              <a:rPr lang="en-US" b="0">
                <a:latin typeface="Calibri"/>
                <a:ea typeface="Calibri"/>
                <a:cs typeface="Calibri"/>
              </a:rPr>
              <a:t> </a:t>
            </a:r>
            <a:r>
              <a:rPr lang="en-US" b="0" err="1">
                <a:latin typeface="Calibri"/>
                <a:ea typeface="Calibri"/>
                <a:cs typeface="Calibri"/>
              </a:rPr>
              <a:t>ontstonden</a:t>
            </a:r>
            <a:r>
              <a:rPr lang="en-US" b="0">
                <a:latin typeface="Calibri"/>
                <a:ea typeface="Calibri"/>
                <a:cs typeface="Calibri"/>
              </a:rPr>
              <a:t> maar </a:t>
            </a:r>
            <a:r>
              <a:rPr lang="en-US" b="0" err="1">
                <a:latin typeface="Calibri"/>
                <a:ea typeface="Calibri"/>
                <a:cs typeface="Calibri"/>
              </a:rPr>
              <a:t>deze</a:t>
            </a:r>
            <a:r>
              <a:rPr lang="en-US" b="0">
                <a:latin typeface="Calibri"/>
                <a:ea typeface="Calibri"/>
                <a:cs typeface="Calibri"/>
              </a:rPr>
              <a:t> </a:t>
            </a:r>
            <a:r>
              <a:rPr lang="en-US" b="0" err="1">
                <a:latin typeface="Calibri"/>
                <a:ea typeface="Calibri"/>
                <a:cs typeface="Calibri"/>
              </a:rPr>
              <a:t>konden</a:t>
            </a:r>
            <a:r>
              <a:rPr lang="en-US" b="0">
                <a:latin typeface="Calibri"/>
                <a:ea typeface="Calibri"/>
                <a:cs typeface="Calibri"/>
              </a:rPr>
              <a:t> </a:t>
            </a:r>
            <a:r>
              <a:rPr lang="en-US" b="0" err="1">
                <a:latin typeface="Calibri"/>
                <a:ea typeface="Calibri"/>
                <a:cs typeface="Calibri"/>
              </a:rPr>
              <a:t>vaak</a:t>
            </a:r>
            <a:r>
              <a:rPr lang="en-US" b="0">
                <a:latin typeface="Calibri"/>
                <a:ea typeface="Calibri"/>
                <a:cs typeface="Calibri"/>
              </a:rPr>
              <a:t> </a:t>
            </a:r>
            <a:r>
              <a:rPr lang="en-US" b="0" err="1">
                <a:latin typeface="Calibri"/>
                <a:ea typeface="Calibri"/>
                <a:cs typeface="Calibri"/>
              </a:rPr>
              <a:t>snel</a:t>
            </a:r>
            <a:r>
              <a:rPr lang="en-US" b="0">
                <a:latin typeface="Calibri"/>
                <a:ea typeface="Calibri"/>
                <a:cs typeface="Calibri"/>
              </a:rPr>
              <a:t> </a:t>
            </a:r>
            <a:r>
              <a:rPr lang="en-US" b="0" err="1">
                <a:latin typeface="Calibri"/>
                <a:ea typeface="Calibri"/>
                <a:cs typeface="Calibri"/>
              </a:rPr>
              <a:t>weer</a:t>
            </a:r>
            <a:r>
              <a:rPr lang="en-US" b="0">
                <a:latin typeface="Calibri"/>
                <a:ea typeface="Calibri"/>
                <a:cs typeface="Calibri"/>
              </a:rPr>
              <a:t> </a:t>
            </a:r>
            <a:r>
              <a:rPr lang="en-US" b="0" err="1">
                <a:latin typeface="Calibri"/>
                <a:ea typeface="Calibri"/>
                <a:cs typeface="Calibri"/>
              </a:rPr>
              <a:t>weggenomen</a:t>
            </a:r>
            <a:r>
              <a:rPr lang="en-US" b="0">
                <a:latin typeface="Calibri"/>
                <a:ea typeface="Calibri"/>
                <a:cs typeface="Calibri"/>
              </a:rPr>
              <a:t> </a:t>
            </a:r>
            <a:r>
              <a:rPr lang="en-US" b="0" err="1">
                <a:latin typeface="Calibri"/>
                <a:ea typeface="Calibri"/>
                <a:cs typeface="Calibri"/>
              </a:rPr>
              <a:t>worden</a:t>
            </a:r>
            <a:r>
              <a:rPr lang="en-US" b="0">
                <a:latin typeface="Calibri"/>
                <a:ea typeface="Calibri"/>
                <a:cs typeface="Calibri"/>
              </a:rPr>
              <a:t>.</a:t>
            </a:r>
            <a:endParaRPr lang="en-US" b="1">
              <a:latin typeface="Calibri"/>
              <a:ea typeface="Calibri"/>
              <a:cs typeface="Calibri"/>
            </a:endParaRPr>
          </a:p>
          <a:p>
            <a:pPr marL="171450" indent="-171450">
              <a:buFontTx/>
              <a:buChar char="-"/>
            </a:pPr>
            <a:endParaRPr lang="en-US" b="1">
              <a:latin typeface="Calibri"/>
              <a:ea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err="1">
                <a:latin typeface="Calibri"/>
                <a:ea typeface="Calibri"/>
                <a:cs typeface="Calibri"/>
              </a:rPr>
              <a:t>eline</a:t>
            </a:r>
            <a:r>
              <a:rPr lang="en-US">
                <a:latin typeface="Calibri"/>
                <a:ea typeface="Calibri"/>
                <a:cs typeface="Calibri"/>
              </a:rPr>
              <a:t>: met het </a:t>
            </a:r>
            <a:r>
              <a:rPr lang="en-US" err="1">
                <a:latin typeface="Calibri"/>
                <a:ea typeface="Calibri"/>
                <a:cs typeface="Calibri"/>
              </a:rPr>
              <a:t>testen</a:t>
            </a:r>
            <a:r>
              <a:rPr lang="en-US">
                <a:latin typeface="Calibri"/>
                <a:ea typeface="Calibri"/>
                <a:cs typeface="Calibri"/>
              </a:rPr>
              <a:t> </a:t>
            </a:r>
            <a:r>
              <a:rPr lang="en-US" err="1">
                <a:latin typeface="Calibri"/>
                <a:ea typeface="Calibri"/>
                <a:cs typeface="Calibri"/>
              </a:rPr>
              <a:t>kwamen</a:t>
            </a:r>
            <a:r>
              <a:rPr lang="en-US">
                <a:latin typeface="Calibri"/>
                <a:ea typeface="Calibri"/>
                <a:cs typeface="Calibri"/>
              </a:rPr>
              <a:t> we op </a:t>
            </a:r>
            <a:r>
              <a:rPr lang="en-US" err="1">
                <a:latin typeface="Calibri"/>
                <a:ea typeface="Calibri"/>
                <a:cs typeface="Calibri"/>
              </a:rPr>
              <a:t>een</a:t>
            </a:r>
            <a:r>
              <a:rPr lang="en-US">
                <a:latin typeface="Calibri"/>
                <a:ea typeface="Calibri"/>
                <a:cs typeface="Calibri"/>
              </a:rPr>
              <a:t> </a:t>
            </a:r>
            <a:r>
              <a:rPr lang="en-US" err="1">
                <a:latin typeface="Calibri"/>
                <a:ea typeface="Calibri"/>
                <a:cs typeface="Calibri"/>
              </a:rPr>
              <a:t>tijdstip</a:t>
            </a:r>
            <a:r>
              <a:rPr lang="en-US">
                <a:latin typeface="Calibri"/>
                <a:ea typeface="Calibri"/>
                <a:cs typeface="Calibri"/>
              </a:rPr>
              <a:t> wat </a:t>
            </a:r>
            <a:r>
              <a:rPr lang="en-US" err="1">
                <a:latin typeface="Calibri"/>
                <a:ea typeface="Calibri"/>
                <a:cs typeface="Calibri"/>
              </a:rPr>
              <a:t>niet</a:t>
            </a:r>
            <a:r>
              <a:rPr lang="en-US">
                <a:latin typeface="Calibri"/>
                <a:ea typeface="Calibri"/>
                <a:cs typeface="Calibri"/>
              </a:rPr>
              <a:t> </a:t>
            </a:r>
            <a:r>
              <a:rPr lang="en-US" err="1">
                <a:latin typeface="Calibri"/>
                <a:ea typeface="Calibri"/>
                <a:cs typeface="Calibri"/>
              </a:rPr>
              <a:t>toegankelijk</a:t>
            </a:r>
            <a:r>
              <a:rPr lang="en-US">
                <a:latin typeface="Calibri"/>
                <a:ea typeface="Calibri"/>
                <a:cs typeface="Calibri"/>
              </a:rPr>
              <a:t> is </a:t>
            </a:r>
            <a:r>
              <a:rPr lang="en-US" err="1">
                <a:latin typeface="Calibri"/>
                <a:ea typeface="Calibri"/>
                <a:cs typeface="Calibri"/>
              </a:rPr>
              <a:t>voor</a:t>
            </a:r>
            <a:r>
              <a:rPr lang="en-US">
                <a:latin typeface="Calibri"/>
                <a:ea typeface="Calibri"/>
                <a:cs typeface="Calibri"/>
              </a:rPr>
              <a:t> </a:t>
            </a:r>
            <a:r>
              <a:rPr lang="en-US" err="1">
                <a:latin typeface="Calibri"/>
                <a:ea typeface="Calibri"/>
                <a:cs typeface="Calibri"/>
              </a:rPr>
              <a:t>ons</a:t>
            </a:r>
            <a:r>
              <a:rPr lang="en-US">
                <a:latin typeface="Calibri"/>
                <a:ea typeface="Calibri"/>
                <a:cs typeface="Calibri"/>
              </a:rPr>
              <a:t> </a:t>
            </a:r>
            <a:r>
              <a:rPr lang="en-US" err="1">
                <a:latin typeface="Calibri"/>
                <a:ea typeface="Calibri"/>
                <a:cs typeface="Calibri"/>
              </a:rPr>
              <a:t>doelgroep</a:t>
            </a:r>
            <a:r>
              <a:rPr lang="en-US">
                <a:latin typeface="Calibri"/>
                <a:ea typeface="Calibri"/>
                <a:cs typeface="Calibri"/>
              </a:rPr>
              <a:t>. het was </a:t>
            </a:r>
            <a:r>
              <a:rPr lang="en-US" err="1">
                <a:latin typeface="Calibri"/>
                <a:ea typeface="Calibri"/>
                <a:cs typeface="Calibri"/>
              </a:rPr>
              <a:t>namelijk</a:t>
            </a:r>
            <a:r>
              <a:rPr lang="en-US">
                <a:latin typeface="Calibri"/>
                <a:ea typeface="Calibri"/>
                <a:cs typeface="Calibri"/>
              </a:rPr>
              <a:t> </a:t>
            </a:r>
            <a:r>
              <a:rPr lang="en-US" err="1">
                <a:latin typeface="Calibri"/>
                <a:ea typeface="Calibri"/>
                <a:cs typeface="Calibri"/>
              </a:rPr>
              <a:t>schooltijd</a:t>
            </a:r>
            <a:r>
              <a:rPr lang="en-US">
                <a:latin typeface="Calibri"/>
                <a:ea typeface="Calibri"/>
                <a:cs typeface="Calibri"/>
              </a:rPr>
              <a:t>. Door </a:t>
            </a:r>
            <a:r>
              <a:rPr lang="en-US" err="1">
                <a:latin typeface="Calibri"/>
                <a:ea typeface="Calibri"/>
                <a:cs typeface="Calibri"/>
              </a:rPr>
              <a:t>vermoeidheid</a:t>
            </a:r>
            <a:r>
              <a:rPr lang="en-US">
                <a:latin typeface="Calibri"/>
                <a:ea typeface="Calibri"/>
                <a:cs typeface="Calibri"/>
              </a:rPr>
              <a:t> </a:t>
            </a:r>
            <a:r>
              <a:rPr lang="en-US" err="1">
                <a:latin typeface="Calibri"/>
                <a:ea typeface="Calibri"/>
                <a:cs typeface="Calibri"/>
              </a:rPr>
              <a:t>heb</a:t>
            </a:r>
            <a:r>
              <a:rPr lang="en-US">
                <a:latin typeface="Calibri"/>
                <a:ea typeface="Calibri"/>
                <a:cs typeface="Calibri"/>
              </a:rPr>
              <a:t> </a:t>
            </a:r>
            <a:r>
              <a:rPr lang="en-US" err="1">
                <a:latin typeface="Calibri"/>
                <a:ea typeface="Calibri"/>
                <a:cs typeface="Calibri"/>
              </a:rPr>
              <a:t>ik</a:t>
            </a:r>
            <a:r>
              <a:rPr lang="en-US">
                <a:latin typeface="Calibri"/>
                <a:ea typeface="Calibri"/>
                <a:cs typeface="Calibri"/>
              </a:rPr>
              <a:t> </a:t>
            </a:r>
            <a:r>
              <a:rPr lang="en-US" err="1">
                <a:latin typeface="Calibri"/>
                <a:ea typeface="Calibri"/>
                <a:cs typeface="Calibri"/>
              </a:rPr>
              <a:t>soms</a:t>
            </a:r>
            <a:r>
              <a:rPr lang="en-US">
                <a:latin typeface="Calibri"/>
                <a:ea typeface="Calibri"/>
                <a:cs typeface="Calibri"/>
              </a:rPr>
              <a:t> </a:t>
            </a:r>
            <a:r>
              <a:rPr lang="en-US" err="1">
                <a:latin typeface="Calibri"/>
                <a:ea typeface="Calibri"/>
                <a:cs typeface="Calibri"/>
              </a:rPr>
              <a:t>niet</a:t>
            </a:r>
            <a:r>
              <a:rPr lang="en-US">
                <a:latin typeface="Calibri"/>
                <a:ea typeface="Calibri"/>
                <a:cs typeface="Calibri"/>
              </a:rPr>
              <a:t> </a:t>
            </a:r>
            <a:r>
              <a:rPr lang="en-US" err="1">
                <a:latin typeface="Calibri"/>
                <a:ea typeface="Calibri"/>
                <a:cs typeface="Calibri"/>
              </a:rPr>
              <a:t>mijn</a:t>
            </a:r>
            <a:r>
              <a:rPr lang="en-US">
                <a:latin typeface="Calibri"/>
                <a:ea typeface="Calibri"/>
                <a:cs typeface="Calibri"/>
              </a:rPr>
              <a:t> </a:t>
            </a:r>
            <a:r>
              <a:rPr lang="en-US" err="1">
                <a:latin typeface="Calibri"/>
                <a:ea typeface="Calibri"/>
                <a:cs typeface="Calibri"/>
              </a:rPr>
              <a:t>volle</a:t>
            </a:r>
            <a:r>
              <a:rPr lang="en-US">
                <a:latin typeface="Calibri"/>
                <a:ea typeface="Calibri"/>
                <a:cs typeface="Calibri"/>
              </a:rPr>
              <a:t> </a:t>
            </a:r>
            <a:r>
              <a:rPr lang="en-US" err="1">
                <a:latin typeface="Calibri"/>
                <a:ea typeface="Calibri"/>
                <a:cs typeface="Calibri"/>
              </a:rPr>
              <a:t>aandacht</a:t>
            </a:r>
            <a:r>
              <a:rPr lang="en-US">
                <a:latin typeface="Calibri"/>
                <a:ea typeface="Calibri"/>
                <a:cs typeface="Calibri"/>
              </a:rPr>
              <a:t> </a:t>
            </a:r>
            <a:r>
              <a:rPr lang="en-US" err="1">
                <a:latin typeface="Calibri"/>
                <a:ea typeface="Calibri"/>
                <a:cs typeface="Calibri"/>
              </a:rPr>
              <a:t>kunnen</a:t>
            </a:r>
            <a:r>
              <a:rPr lang="en-US">
                <a:latin typeface="Calibri"/>
                <a:ea typeface="Calibri"/>
                <a:cs typeface="Calibri"/>
              </a:rPr>
              <a:t> </a:t>
            </a:r>
            <a:r>
              <a:rPr lang="en-US" err="1">
                <a:latin typeface="Calibri"/>
                <a:ea typeface="Calibri"/>
                <a:cs typeface="Calibri"/>
              </a:rPr>
              <a:t>geven</a:t>
            </a:r>
            <a:endParaRPr lang="en-US">
              <a:latin typeface="Calibri"/>
              <a:ea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a:latin typeface="Calibri"/>
              <a:ea typeface="Calibri"/>
              <a:cs typeface="Calibri"/>
            </a:endParaRPr>
          </a:p>
          <a:p>
            <a:pPr>
              <a:defRPr/>
            </a:pPr>
            <a:r>
              <a:rPr lang="en-US">
                <a:latin typeface="Calibri"/>
                <a:ea typeface="Calibri"/>
                <a:cs typeface="Calibri"/>
              </a:rPr>
              <a:t>sander: Het is </a:t>
            </a:r>
            <a:r>
              <a:rPr lang="en-US" err="1">
                <a:latin typeface="Calibri"/>
                <a:ea typeface="Calibri"/>
                <a:cs typeface="Calibri"/>
              </a:rPr>
              <a:t>lastig</a:t>
            </a:r>
            <a:r>
              <a:rPr lang="en-US">
                <a:latin typeface="Calibri"/>
                <a:ea typeface="Calibri"/>
                <a:cs typeface="Calibri"/>
              </a:rPr>
              <a:t> in </a:t>
            </a:r>
            <a:r>
              <a:rPr lang="en-US" err="1">
                <a:latin typeface="Calibri"/>
                <a:ea typeface="Calibri"/>
                <a:cs typeface="Calibri"/>
              </a:rPr>
              <a:t>te</a:t>
            </a:r>
            <a:r>
              <a:rPr lang="en-US">
                <a:latin typeface="Calibri"/>
                <a:ea typeface="Calibri"/>
                <a:cs typeface="Calibri"/>
              </a:rPr>
              <a:t> </a:t>
            </a:r>
            <a:r>
              <a:rPr lang="en-US" err="1">
                <a:latin typeface="Calibri"/>
                <a:ea typeface="Calibri"/>
                <a:cs typeface="Calibri"/>
              </a:rPr>
              <a:t>schatten</a:t>
            </a:r>
            <a:r>
              <a:rPr lang="en-US">
                <a:latin typeface="Calibri"/>
                <a:ea typeface="Calibri"/>
                <a:cs typeface="Calibri"/>
              </a:rPr>
              <a:t> of </a:t>
            </a:r>
            <a:r>
              <a:rPr lang="en-US" err="1">
                <a:latin typeface="Calibri"/>
                <a:ea typeface="Calibri"/>
                <a:cs typeface="Calibri"/>
              </a:rPr>
              <a:t>onze</a:t>
            </a:r>
            <a:r>
              <a:rPr lang="en-US">
                <a:latin typeface="Calibri"/>
                <a:ea typeface="Calibri"/>
                <a:cs typeface="Calibri"/>
              </a:rPr>
              <a:t> test nou </a:t>
            </a:r>
            <a:r>
              <a:rPr lang="en-US" err="1">
                <a:latin typeface="Calibri"/>
                <a:ea typeface="Calibri"/>
                <a:cs typeface="Calibri"/>
              </a:rPr>
              <a:t>echt</a:t>
            </a:r>
            <a:r>
              <a:rPr lang="en-US">
                <a:latin typeface="Calibri"/>
                <a:ea typeface="Calibri"/>
                <a:cs typeface="Calibri"/>
              </a:rPr>
              <a:t> </a:t>
            </a:r>
            <a:r>
              <a:rPr lang="en-US" err="1">
                <a:latin typeface="Calibri"/>
                <a:ea typeface="Calibri"/>
                <a:cs typeface="Calibri"/>
              </a:rPr>
              <a:t>een</a:t>
            </a:r>
            <a:r>
              <a:rPr lang="en-US">
                <a:latin typeface="Calibri"/>
                <a:ea typeface="Calibri"/>
                <a:cs typeface="Calibri"/>
              </a:rPr>
              <a:t> </a:t>
            </a:r>
            <a:r>
              <a:rPr lang="en-US" err="1">
                <a:latin typeface="Calibri"/>
                <a:ea typeface="Calibri"/>
                <a:cs typeface="Calibri"/>
              </a:rPr>
              <a:t>meetbaar</a:t>
            </a:r>
            <a:r>
              <a:rPr lang="en-US">
                <a:latin typeface="Calibri"/>
                <a:ea typeface="Calibri"/>
                <a:cs typeface="Calibri"/>
              </a:rPr>
              <a:t> </a:t>
            </a:r>
            <a:r>
              <a:rPr lang="en-US" err="1">
                <a:latin typeface="Calibri"/>
                <a:ea typeface="Calibri"/>
                <a:cs typeface="Calibri"/>
              </a:rPr>
              <a:t>resultaat</a:t>
            </a:r>
            <a:r>
              <a:rPr lang="en-US">
                <a:latin typeface="Calibri"/>
                <a:ea typeface="Calibri"/>
                <a:cs typeface="Calibri"/>
              </a:rPr>
              <a:t> </a:t>
            </a:r>
            <a:r>
              <a:rPr lang="en-US" err="1">
                <a:latin typeface="Calibri"/>
                <a:ea typeface="Calibri"/>
                <a:cs typeface="Calibri"/>
              </a:rPr>
              <a:t>heeft</a:t>
            </a:r>
            <a:r>
              <a:rPr lang="en-US">
                <a:latin typeface="Calibri"/>
                <a:ea typeface="Calibri"/>
                <a:cs typeface="Calibri"/>
              </a:rPr>
              <a:t> </a:t>
            </a:r>
            <a:r>
              <a:rPr lang="en-US" err="1">
                <a:latin typeface="Calibri"/>
                <a:ea typeface="Calibri"/>
                <a:cs typeface="Calibri"/>
              </a:rPr>
              <a:t>opgeleverd</a:t>
            </a:r>
            <a:r>
              <a:rPr lang="en-US">
                <a:latin typeface="Calibri"/>
                <a:ea typeface="Calibri"/>
                <a:cs typeface="Calibri"/>
              </a:rPr>
              <a:t>. Je </a:t>
            </a:r>
            <a:r>
              <a:rPr lang="en-US" err="1">
                <a:latin typeface="Calibri"/>
                <a:ea typeface="Calibri"/>
                <a:cs typeface="Calibri"/>
              </a:rPr>
              <a:t>wil</a:t>
            </a:r>
            <a:r>
              <a:rPr lang="en-US">
                <a:latin typeface="Calibri"/>
                <a:ea typeface="Calibri"/>
                <a:cs typeface="Calibri"/>
              </a:rPr>
              <a:t> </a:t>
            </a:r>
            <a:r>
              <a:rPr lang="en-US" err="1">
                <a:latin typeface="Calibri"/>
                <a:ea typeface="Calibri"/>
                <a:cs typeface="Calibri"/>
              </a:rPr>
              <a:t>aan</a:t>
            </a:r>
            <a:r>
              <a:rPr lang="en-US">
                <a:latin typeface="Calibri"/>
                <a:ea typeface="Calibri"/>
                <a:cs typeface="Calibri"/>
              </a:rPr>
              <a:t> de </a:t>
            </a:r>
            <a:r>
              <a:rPr lang="en-US" err="1">
                <a:latin typeface="Calibri"/>
                <a:ea typeface="Calibri"/>
                <a:cs typeface="Calibri"/>
              </a:rPr>
              <a:t>opdrachtgever</a:t>
            </a:r>
            <a:r>
              <a:rPr lang="en-US">
                <a:latin typeface="Calibri"/>
                <a:ea typeface="Calibri"/>
                <a:cs typeface="Calibri"/>
              </a:rPr>
              <a:t> </a:t>
            </a:r>
            <a:r>
              <a:rPr lang="en-US" err="1">
                <a:latin typeface="Calibri"/>
                <a:ea typeface="Calibri"/>
                <a:cs typeface="Calibri"/>
              </a:rPr>
              <a:t>kunnen</a:t>
            </a:r>
            <a:r>
              <a:rPr lang="en-US">
                <a:latin typeface="Calibri"/>
                <a:ea typeface="Calibri"/>
                <a:cs typeface="Calibri"/>
              </a:rPr>
              <a:t> laten </a:t>
            </a:r>
            <a:r>
              <a:rPr lang="en-US" err="1">
                <a:latin typeface="Calibri"/>
                <a:ea typeface="Calibri"/>
                <a:cs typeface="Calibri"/>
              </a:rPr>
              <a:t>zien</a:t>
            </a:r>
            <a:r>
              <a:rPr lang="en-US">
                <a:latin typeface="Calibri"/>
                <a:ea typeface="Calibri"/>
                <a:cs typeface="Calibri"/>
              </a:rPr>
              <a:t> van 'hey, </a:t>
            </a:r>
            <a:r>
              <a:rPr lang="en-US" err="1">
                <a:latin typeface="Calibri"/>
                <a:ea typeface="Calibri"/>
                <a:cs typeface="Calibri"/>
              </a:rPr>
              <a:t>dit</a:t>
            </a:r>
            <a:r>
              <a:rPr lang="en-US">
                <a:latin typeface="Calibri"/>
                <a:ea typeface="Calibri"/>
                <a:cs typeface="Calibri"/>
              </a:rPr>
              <a:t> product is </a:t>
            </a:r>
            <a:r>
              <a:rPr lang="en-US" err="1">
                <a:latin typeface="Calibri"/>
                <a:ea typeface="Calibri"/>
                <a:cs typeface="Calibri"/>
              </a:rPr>
              <a:t>effectief</a:t>
            </a:r>
            <a:r>
              <a:rPr lang="en-US">
                <a:latin typeface="Calibri"/>
                <a:ea typeface="Calibri"/>
                <a:cs typeface="Calibri"/>
              </a:rPr>
              <a:t>' maar </a:t>
            </a:r>
            <a:r>
              <a:rPr lang="en-US" err="1">
                <a:latin typeface="Calibri"/>
                <a:ea typeface="Calibri"/>
                <a:cs typeface="Calibri"/>
              </a:rPr>
              <a:t>tegelijkertijd</a:t>
            </a:r>
            <a:r>
              <a:rPr lang="en-US">
                <a:latin typeface="Calibri"/>
                <a:ea typeface="Calibri"/>
                <a:cs typeface="Calibri"/>
              </a:rPr>
              <a:t> ben je </a:t>
            </a:r>
            <a:r>
              <a:rPr lang="en-US" err="1">
                <a:latin typeface="Calibri"/>
                <a:ea typeface="Calibri"/>
                <a:cs typeface="Calibri"/>
              </a:rPr>
              <a:t>gebonden</a:t>
            </a:r>
            <a:r>
              <a:rPr lang="en-US">
                <a:latin typeface="Calibri"/>
                <a:ea typeface="Calibri"/>
                <a:cs typeface="Calibri"/>
              </a:rPr>
              <a:t> </a:t>
            </a:r>
            <a:r>
              <a:rPr lang="en-US" err="1">
                <a:latin typeface="Calibri"/>
                <a:ea typeface="Calibri"/>
                <a:cs typeface="Calibri"/>
              </a:rPr>
              <a:t>aan</a:t>
            </a:r>
            <a:r>
              <a:rPr lang="en-US">
                <a:latin typeface="Calibri"/>
                <a:ea typeface="Calibri"/>
                <a:cs typeface="Calibri"/>
              </a:rPr>
              <a:t> deadlines </a:t>
            </a:r>
            <a:r>
              <a:rPr lang="en-US" err="1">
                <a:latin typeface="Calibri"/>
                <a:ea typeface="Calibri"/>
                <a:cs typeface="Calibri"/>
              </a:rPr>
              <a:t>en</a:t>
            </a:r>
            <a:r>
              <a:rPr lang="en-US">
                <a:latin typeface="Calibri"/>
                <a:ea typeface="Calibri"/>
                <a:cs typeface="Calibri"/>
              </a:rPr>
              <a:t> </a:t>
            </a:r>
            <a:r>
              <a:rPr lang="en-US" err="1">
                <a:latin typeface="Calibri"/>
                <a:ea typeface="Calibri"/>
                <a:cs typeface="Calibri"/>
              </a:rPr>
              <a:t>moet</a:t>
            </a:r>
            <a:r>
              <a:rPr lang="en-US">
                <a:latin typeface="Calibri"/>
                <a:ea typeface="Calibri"/>
                <a:cs typeface="Calibri"/>
              </a:rPr>
              <a:t> je </a:t>
            </a:r>
            <a:r>
              <a:rPr lang="en-US" err="1">
                <a:latin typeface="Calibri"/>
                <a:ea typeface="Calibri"/>
                <a:cs typeface="Calibri"/>
              </a:rPr>
              <a:t>soms</a:t>
            </a:r>
            <a:r>
              <a:rPr lang="en-US">
                <a:latin typeface="Calibri"/>
                <a:ea typeface="Calibri"/>
                <a:cs typeface="Calibri"/>
              </a:rPr>
              <a:t> </a:t>
            </a:r>
            <a:r>
              <a:rPr lang="en-US" err="1">
                <a:latin typeface="Calibri"/>
                <a:ea typeface="Calibri"/>
                <a:cs typeface="Calibri"/>
              </a:rPr>
              <a:t>keuzes</a:t>
            </a:r>
            <a:r>
              <a:rPr lang="en-US">
                <a:latin typeface="Calibri"/>
                <a:ea typeface="Calibri"/>
                <a:cs typeface="Calibri"/>
              </a:rPr>
              <a:t> </a:t>
            </a:r>
            <a:r>
              <a:rPr lang="en-US" err="1">
                <a:latin typeface="Calibri"/>
                <a:ea typeface="Calibri"/>
                <a:cs typeface="Calibri"/>
              </a:rPr>
              <a:t>maken</a:t>
            </a:r>
            <a:r>
              <a:rPr lang="en-US">
                <a:latin typeface="Calibri"/>
                <a:ea typeface="Calibri"/>
                <a:cs typeface="Calibri"/>
              </a:rPr>
              <a:t>. Je </a:t>
            </a:r>
            <a:r>
              <a:rPr lang="en-US" err="1">
                <a:latin typeface="Calibri"/>
                <a:ea typeface="Calibri"/>
                <a:cs typeface="Calibri"/>
              </a:rPr>
              <a:t>kan</a:t>
            </a:r>
            <a:r>
              <a:rPr lang="en-US">
                <a:latin typeface="Calibri"/>
                <a:ea typeface="Calibri"/>
                <a:cs typeface="Calibri"/>
              </a:rPr>
              <a:t> </a:t>
            </a:r>
            <a:r>
              <a:rPr lang="en-US" err="1">
                <a:latin typeface="Calibri"/>
                <a:ea typeface="Calibri"/>
                <a:cs typeface="Calibri"/>
              </a:rPr>
              <a:t>niet</a:t>
            </a:r>
            <a:r>
              <a:rPr lang="en-US">
                <a:latin typeface="Calibri"/>
                <a:ea typeface="Calibri"/>
                <a:cs typeface="Calibri"/>
              </a:rPr>
              <a:t> </a:t>
            </a:r>
            <a:r>
              <a:rPr lang="en-US" err="1">
                <a:latin typeface="Calibri"/>
                <a:ea typeface="Calibri"/>
                <a:cs typeface="Calibri"/>
              </a:rPr>
              <a:t>eeuwig</a:t>
            </a:r>
            <a:r>
              <a:rPr lang="en-US">
                <a:latin typeface="Calibri"/>
                <a:ea typeface="Calibri"/>
                <a:cs typeface="Calibri"/>
              </a:rPr>
              <a:t> </a:t>
            </a:r>
            <a:r>
              <a:rPr lang="en-US" err="1">
                <a:latin typeface="Calibri"/>
                <a:ea typeface="Calibri"/>
                <a:cs typeface="Calibri"/>
              </a:rPr>
              <a:t>blijven</a:t>
            </a:r>
            <a:r>
              <a:rPr lang="en-US">
                <a:latin typeface="Calibri"/>
                <a:ea typeface="Calibri"/>
                <a:cs typeface="Calibri"/>
              </a:rPr>
              <a:t> </a:t>
            </a:r>
            <a:r>
              <a:rPr lang="en-US" err="1">
                <a:latin typeface="Calibri"/>
                <a:ea typeface="Calibri"/>
                <a:cs typeface="Calibri"/>
              </a:rPr>
              <a:t>testen</a:t>
            </a:r>
            <a:r>
              <a:rPr lang="en-US">
                <a:latin typeface="Calibri"/>
                <a:ea typeface="Calibri"/>
                <a:cs typeface="Calibri"/>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Calibri"/>
              <a:ea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err="1">
                <a:latin typeface="Calibri"/>
                <a:ea typeface="Calibri"/>
                <a:cs typeface="Calibri"/>
              </a:rPr>
              <a:t>mehri</a:t>
            </a:r>
            <a:r>
              <a:rPr lang="en-US">
                <a:latin typeface="Calibri"/>
                <a:ea typeface="Calibri"/>
                <a:cs typeface="Calibri"/>
              </a:rPr>
              <a:t>: het </a:t>
            </a:r>
            <a:r>
              <a:rPr lang="en-US" err="1">
                <a:latin typeface="Calibri"/>
                <a:ea typeface="Calibri"/>
                <a:cs typeface="Calibri"/>
              </a:rPr>
              <a:t>overbrengen</a:t>
            </a:r>
            <a:r>
              <a:rPr lang="en-US">
                <a:latin typeface="Calibri"/>
                <a:ea typeface="Calibri"/>
                <a:cs typeface="Calibri"/>
              </a:rPr>
              <a:t> van </a:t>
            </a:r>
            <a:r>
              <a:rPr lang="en-US" err="1">
                <a:latin typeface="Calibri"/>
                <a:ea typeface="Calibri"/>
                <a:cs typeface="Calibri"/>
              </a:rPr>
              <a:t>mijn</a:t>
            </a:r>
            <a:r>
              <a:rPr lang="en-US">
                <a:latin typeface="Calibri"/>
                <a:ea typeface="Calibri"/>
                <a:cs typeface="Calibri"/>
              </a:rPr>
              <a:t> </a:t>
            </a:r>
            <a:r>
              <a:rPr lang="en-US" err="1">
                <a:latin typeface="Calibri"/>
                <a:ea typeface="Calibri"/>
                <a:cs typeface="Calibri"/>
              </a:rPr>
              <a:t>boodschap</a:t>
            </a:r>
            <a:r>
              <a:rPr lang="en-US">
                <a:latin typeface="Calibri"/>
                <a:ea typeface="Calibri"/>
                <a:cs typeface="Calibri"/>
              </a:rPr>
              <a:t> was </a:t>
            </a:r>
            <a:r>
              <a:rPr lang="en-US" err="1">
                <a:latin typeface="Calibri"/>
                <a:ea typeface="Calibri"/>
                <a:cs typeface="Calibri"/>
              </a:rPr>
              <a:t>vaak</a:t>
            </a:r>
            <a:r>
              <a:rPr lang="en-US">
                <a:latin typeface="Calibri"/>
                <a:ea typeface="Calibri"/>
                <a:cs typeface="Calibri"/>
              </a:rPr>
              <a:t> </a:t>
            </a:r>
            <a:r>
              <a:rPr lang="en-US" err="1">
                <a:latin typeface="Calibri"/>
                <a:ea typeface="Calibri"/>
                <a:cs typeface="Calibri"/>
              </a:rPr>
              <a:t>onvoldoende</a:t>
            </a:r>
            <a:r>
              <a:rPr lang="en-US">
                <a:latin typeface="Calibri"/>
                <a:ea typeface="Calibri"/>
                <a:cs typeface="Calibri"/>
              </a:rPr>
              <a:t> </a:t>
            </a:r>
            <a:r>
              <a:rPr lang="en-US" err="1">
                <a:latin typeface="Calibri"/>
                <a:ea typeface="Calibri"/>
                <a:cs typeface="Calibri"/>
              </a:rPr>
              <a:t>naar</a:t>
            </a:r>
            <a:r>
              <a:rPr lang="en-US">
                <a:latin typeface="Calibri"/>
                <a:ea typeface="Calibri"/>
                <a:cs typeface="Calibri"/>
              </a:rPr>
              <a:t> </a:t>
            </a:r>
            <a:r>
              <a:rPr lang="en-US" err="1">
                <a:latin typeface="Calibri"/>
                <a:ea typeface="Calibri"/>
                <a:cs typeface="Calibri"/>
              </a:rPr>
              <a:t>mijn</a:t>
            </a:r>
            <a:r>
              <a:rPr lang="en-US">
                <a:latin typeface="Calibri"/>
                <a:ea typeface="Calibri"/>
                <a:cs typeface="Calibri"/>
              </a:rPr>
              <a:t> </a:t>
            </a:r>
            <a:r>
              <a:rPr lang="en-US" err="1">
                <a:latin typeface="Calibri"/>
                <a:ea typeface="Calibri"/>
                <a:cs typeface="Calibri"/>
              </a:rPr>
              <a:t>mening</a:t>
            </a:r>
            <a:r>
              <a:rPr lang="en-US">
                <a:latin typeface="Calibri"/>
                <a:ea typeface="Calibri"/>
                <a:cs typeface="Calibri"/>
              </a:rPr>
              <a:t>, </a:t>
            </a:r>
            <a:r>
              <a:rPr lang="en-US" err="1">
                <a:latin typeface="Calibri"/>
                <a:ea typeface="Calibri"/>
                <a:cs typeface="Calibri"/>
              </a:rPr>
              <a:t>waarvan</a:t>
            </a:r>
            <a:r>
              <a:rPr lang="en-US">
                <a:latin typeface="Calibri"/>
                <a:ea typeface="Calibri"/>
                <a:cs typeface="Calibri"/>
              </a:rPr>
              <a:t> </a:t>
            </a:r>
            <a:r>
              <a:rPr lang="en-US" err="1">
                <a:latin typeface="Calibri"/>
                <a:ea typeface="Calibri"/>
                <a:cs typeface="Calibri"/>
              </a:rPr>
              <a:t>ik</a:t>
            </a:r>
            <a:r>
              <a:rPr lang="en-US">
                <a:latin typeface="Calibri"/>
                <a:ea typeface="Calibri"/>
                <a:cs typeface="Calibri"/>
              </a:rPr>
              <a:t> </a:t>
            </a:r>
            <a:r>
              <a:rPr lang="en-US" err="1">
                <a:latin typeface="Calibri"/>
                <a:ea typeface="Calibri"/>
                <a:cs typeface="Calibri"/>
              </a:rPr>
              <a:t>uit</a:t>
            </a:r>
            <a:r>
              <a:rPr lang="en-US">
                <a:latin typeface="Calibri"/>
                <a:ea typeface="Calibri"/>
                <a:cs typeface="Calibri"/>
              </a:rPr>
              <a:t> </a:t>
            </a:r>
            <a:r>
              <a:rPr lang="en-US" err="1">
                <a:latin typeface="Calibri"/>
                <a:ea typeface="Calibri"/>
                <a:cs typeface="Calibri"/>
              </a:rPr>
              <a:t>ging</a:t>
            </a:r>
            <a:r>
              <a:rPr lang="en-US">
                <a:latin typeface="Calibri"/>
                <a:ea typeface="Calibri"/>
                <a:cs typeface="Calibri"/>
              </a:rPr>
              <a:t> </a:t>
            </a:r>
            <a:r>
              <a:rPr lang="en-US" err="1">
                <a:latin typeface="Calibri"/>
                <a:ea typeface="Calibri"/>
                <a:cs typeface="Calibri"/>
              </a:rPr>
              <a:t>dat</a:t>
            </a:r>
            <a:r>
              <a:rPr lang="en-US">
                <a:latin typeface="Calibri"/>
                <a:ea typeface="Calibri"/>
                <a:cs typeface="Calibri"/>
              </a:rPr>
              <a:t> </a:t>
            </a:r>
            <a:r>
              <a:rPr lang="en-US" err="1">
                <a:latin typeface="Calibri"/>
                <a:ea typeface="Calibri"/>
                <a:cs typeface="Calibri"/>
              </a:rPr>
              <a:t>mijn</a:t>
            </a:r>
            <a:r>
              <a:rPr lang="en-US">
                <a:latin typeface="Calibri"/>
                <a:ea typeface="Calibri"/>
                <a:cs typeface="Calibri"/>
              </a:rPr>
              <a:t> </a:t>
            </a:r>
            <a:r>
              <a:rPr lang="en-US" err="1">
                <a:latin typeface="Calibri"/>
                <a:ea typeface="Calibri"/>
                <a:cs typeface="Calibri"/>
              </a:rPr>
              <a:t>groepsgenoten</a:t>
            </a:r>
            <a:r>
              <a:rPr lang="en-US">
                <a:latin typeface="Calibri"/>
                <a:ea typeface="Calibri"/>
                <a:cs typeface="Calibri"/>
              </a:rPr>
              <a:t> </a:t>
            </a:r>
            <a:r>
              <a:rPr lang="en-US" err="1">
                <a:latin typeface="Calibri"/>
                <a:ea typeface="Calibri"/>
                <a:cs typeface="Calibri"/>
              </a:rPr>
              <a:t>mij</a:t>
            </a:r>
            <a:r>
              <a:rPr lang="en-US">
                <a:latin typeface="Calibri"/>
                <a:ea typeface="Calibri"/>
                <a:cs typeface="Calibri"/>
              </a:rPr>
              <a:t> </a:t>
            </a:r>
            <a:r>
              <a:rPr lang="en-US" err="1">
                <a:latin typeface="Calibri"/>
                <a:ea typeface="Calibri"/>
                <a:cs typeface="Calibri"/>
              </a:rPr>
              <a:t>niet</a:t>
            </a:r>
            <a:r>
              <a:rPr lang="en-US">
                <a:latin typeface="Calibri"/>
                <a:ea typeface="Calibri"/>
                <a:cs typeface="Calibri"/>
              </a:rPr>
              <a:t> </a:t>
            </a:r>
            <a:r>
              <a:rPr lang="en-US" err="1">
                <a:latin typeface="Calibri"/>
                <a:ea typeface="Calibri"/>
                <a:cs typeface="Calibri"/>
              </a:rPr>
              <a:t>volledig</a:t>
            </a:r>
            <a:r>
              <a:rPr lang="en-US">
                <a:latin typeface="Calibri"/>
                <a:ea typeface="Calibri"/>
                <a:cs typeface="Calibri"/>
              </a:rPr>
              <a:t> </a:t>
            </a:r>
            <a:r>
              <a:rPr lang="en-US" err="1">
                <a:latin typeface="Calibri"/>
                <a:ea typeface="Calibri"/>
                <a:cs typeface="Calibri"/>
              </a:rPr>
              <a:t>begreep</a:t>
            </a:r>
            <a:r>
              <a:rPr lang="en-US">
                <a:latin typeface="Calibri"/>
                <a:ea typeface="Calibri"/>
                <a:cs typeface="Calibri"/>
              </a:rPr>
              <a:t>. </a:t>
            </a:r>
            <a:r>
              <a:rPr lang="en-US" err="1">
                <a:latin typeface="Calibri"/>
                <a:ea typeface="Calibri"/>
                <a:cs typeface="Calibri"/>
              </a:rPr>
              <a:t>dit</a:t>
            </a:r>
            <a:r>
              <a:rPr lang="en-US">
                <a:latin typeface="Calibri"/>
                <a:ea typeface="Calibri"/>
                <a:cs typeface="Calibri"/>
              </a:rPr>
              <a:t> was </a:t>
            </a:r>
            <a:r>
              <a:rPr lang="en-US" err="1">
                <a:latin typeface="Calibri"/>
                <a:ea typeface="Calibri"/>
                <a:cs typeface="Calibri"/>
              </a:rPr>
              <a:t>wel</a:t>
            </a:r>
            <a:r>
              <a:rPr lang="en-US">
                <a:latin typeface="Calibri"/>
                <a:ea typeface="Calibri"/>
                <a:cs typeface="Calibri"/>
              </a:rPr>
              <a:t> </a:t>
            </a:r>
            <a:r>
              <a:rPr lang="en-US" err="1">
                <a:latin typeface="Calibri"/>
                <a:ea typeface="Calibri"/>
                <a:cs typeface="Calibri"/>
              </a:rPr>
              <a:t>een</a:t>
            </a:r>
            <a:r>
              <a:rPr lang="en-US">
                <a:latin typeface="Calibri"/>
                <a:ea typeface="Calibri"/>
                <a:cs typeface="Calibri"/>
              </a:rPr>
              <a:t> punt </a:t>
            </a:r>
            <a:r>
              <a:rPr lang="en-US" err="1">
                <a:latin typeface="Calibri"/>
                <a:ea typeface="Calibri"/>
                <a:cs typeface="Calibri"/>
              </a:rPr>
              <a:t>waar</a:t>
            </a:r>
            <a:r>
              <a:rPr lang="en-US">
                <a:latin typeface="Calibri"/>
                <a:ea typeface="Calibri"/>
                <a:cs typeface="Calibri"/>
              </a:rPr>
              <a:t> </a:t>
            </a:r>
            <a:r>
              <a:rPr lang="en-US" err="1">
                <a:latin typeface="Calibri"/>
                <a:ea typeface="Calibri"/>
                <a:cs typeface="Calibri"/>
              </a:rPr>
              <a:t>ik</a:t>
            </a:r>
            <a:r>
              <a:rPr lang="en-US">
                <a:latin typeface="Calibri"/>
                <a:ea typeface="Calibri"/>
                <a:cs typeface="Calibri"/>
              </a:rPr>
              <a:t> </a:t>
            </a:r>
            <a:r>
              <a:rPr lang="en-US" err="1">
                <a:latin typeface="Calibri"/>
                <a:ea typeface="Calibri"/>
                <a:cs typeface="Calibri"/>
              </a:rPr>
              <a:t>persoonlijk</a:t>
            </a:r>
            <a:r>
              <a:rPr lang="en-US">
                <a:latin typeface="Calibri"/>
                <a:ea typeface="Calibri"/>
                <a:cs typeface="Calibri"/>
              </a:rPr>
              <a:t> </a:t>
            </a:r>
            <a:r>
              <a:rPr lang="en-US" err="1">
                <a:latin typeface="Calibri"/>
                <a:ea typeface="Calibri"/>
                <a:cs typeface="Calibri"/>
              </a:rPr>
              <a:t>tegenaan</a:t>
            </a:r>
            <a:r>
              <a:rPr lang="en-US">
                <a:latin typeface="Calibri"/>
                <a:ea typeface="Calibri"/>
                <a:cs typeface="Calibri"/>
              </a:rPr>
              <a:t> </a:t>
            </a:r>
            <a:r>
              <a:rPr lang="en-US" err="1">
                <a:latin typeface="Calibri"/>
                <a:ea typeface="Calibri"/>
                <a:cs typeface="Calibri"/>
              </a:rPr>
              <a:t>liep</a:t>
            </a:r>
            <a:r>
              <a:rPr lang="en-US">
                <a:latin typeface="Calibri"/>
                <a:ea typeface="Calibri"/>
                <a:cs typeface="Calibri"/>
              </a:rPr>
              <a:t> </a:t>
            </a:r>
            <a:r>
              <a:rPr lang="en-US" err="1">
                <a:latin typeface="Calibri"/>
                <a:ea typeface="Calibri"/>
                <a:cs typeface="Calibri"/>
              </a:rPr>
              <a:t>en</a:t>
            </a:r>
            <a:r>
              <a:rPr lang="en-US">
                <a:latin typeface="Calibri"/>
                <a:ea typeface="Calibri"/>
                <a:cs typeface="Calibri"/>
              </a:rPr>
              <a:t> </a:t>
            </a:r>
            <a:r>
              <a:rPr lang="en-US" err="1">
                <a:latin typeface="Calibri"/>
                <a:ea typeface="Calibri"/>
                <a:cs typeface="Calibri"/>
              </a:rPr>
              <a:t>dat</a:t>
            </a:r>
            <a:r>
              <a:rPr lang="en-US">
                <a:latin typeface="Calibri"/>
                <a:ea typeface="Calibri"/>
                <a:cs typeface="Calibri"/>
              </a:rPr>
              <a:t> </a:t>
            </a:r>
            <a:r>
              <a:rPr lang="en-US" err="1">
                <a:latin typeface="Calibri"/>
                <a:ea typeface="Calibri"/>
                <a:cs typeface="Calibri"/>
              </a:rPr>
              <a:t>ik</a:t>
            </a:r>
            <a:r>
              <a:rPr lang="en-US">
                <a:latin typeface="Calibri"/>
                <a:ea typeface="Calibri"/>
                <a:cs typeface="Calibri"/>
              </a:rPr>
              <a:t> het maar </a:t>
            </a:r>
            <a:r>
              <a:rPr lang="en-US" err="1">
                <a:latin typeface="Calibri"/>
                <a:ea typeface="Calibri"/>
                <a:cs typeface="Calibri"/>
              </a:rPr>
              <a:t>moest</a:t>
            </a:r>
            <a:r>
              <a:rPr lang="en-US">
                <a:latin typeface="Calibri"/>
                <a:ea typeface="Calibri"/>
                <a:cs typeface="Calibri"/>
              </a:rPr>
              <a:t> </a:t>
            </a:r>
            <a:r>
              <a:rPr lang="en-US" err="1">
                <a:latin typeface="Calibri"/>
                <a:ea typeface="Calibri"/>
                <a:cs typeface="Calibri"/>
              </a:rPr>
              <a:t>leren</a:t>
            </a:r>
            <a:r>
              <a:rPr lang="en-US">
                <a:latin typeface="Calibri"/>
                <a:ea typeface="Calibri"/>
                <a:cs typeface="Calibri"/>
              </a:rPr>
              <a:t> </a:t>
            </a:r>
            <a:r>
              <a:rPr lang="en-US" err="1">
                <a:latin typeface="Calibri"/>
                <a:ea typeface="Calibri"/>
                <a:cs typeface="Calibri"/>
              </a:rPr>
              <a:t>loslaten</a:t>
            </a:r>
            <a:r>
              <a:rPr lang="en-US">
                <a:latin typeface="Calibri"/>
                <a:ea typeface="Calibri"/>
                <a:cs typeface="Calibri"/>
              </a:rPr>
              <a:t>. wat </a:t>
            </a:r>
            <a:r>
              <a:rPr lang="en-US" err="1">
                <a:latin typeface="Calibri"/>
                <a:ea typeface="Calibri"/>
                <a:cs typeface="Calibri"/>
              </a:rPr>
              <a:t>wel</a:t>
            </a:r>
            <a:r>
              <a:rPr lang="en-US">
                <a:latin typeface="Calibri"/>
                <a:ea typeface="Calibri"/>
                <a:cs typeface="Calibri"/>
              </a:rPr>
              <a:t> </a:t>
            </a:r>
            <a:r>
              <a:rPr lang="en-US" err="1">
                <a:latin typeface="Calibri"/>
                <a:ea typeface="Calibri"/>
                <a:cs typeface="Calibri"/>
              </a:rPr>
              <a:t>goed</a:t>
            </a:r>
            <a:r>
              <a:rPr lang="en-US">
                <a:latin typeface="Calibri"/>
                <a:ea typeface="Calibri"/>
                <a:cs typeface="Calibri"/>
              </a:rPr>
              <a:t> </a:t>
            </a:r>
            <a:r>
              <a:rPr lang="en-US" err="1">
                <a:latin typeface="Calibri"/>
                <a:ea typeface="Calibri"/>
                <a:cs typeface="Calibri"/>
              </a:rPr>
              <a:t>ging</a:t>
            </a:r>
            <a:r>
              <a:rPr lang="en-US">
                <a:latin typeface="Calibri"/>
                <a:ea typeface="Calibri"/>
                <a:cs typeface="Calibri"/>
              </a:rPr>
              <a:t> was </a:t>
            </a:r>
            <a:r>
              <a:rPr lang="en-US" err="1">
                <a:latin typeface="Calibri"/>
                <a:ea typeface="Calibri"/>
                <a:cs typeface="Calibri"/>
              </a:rPr>
              <a:t>ondanks</a:t>
            </a:r>
            <a:r>
              <a:rPr lang="en-US">
                <a:latin typeface="Calibri"/>
                <a:ea typeface="Calibri"/>
                <a:cs typeface="Calibri"/>
              </a:rPr>
              <a:t> de </a:t>
            </a:r>
            <a:r>
              <a:rPr lang="en-US" err="1">
                <a:latin typeface="Calibri"/>
                <a:ea typeface="Calibri"/>
                <a:cs typeface="Calibri"/>
              </a:rPr>
              <a:t>miscommunicatie</a:t>
            </a:r>
            <a:r>
              <a:rPr lang="en-US">
                <a:latin typeface="Calibri"/>
                <a:ea typeface="Calibri"/>
                <a:cs typeface="Calibri"/>
              </a:rPr>
              <a:t> </a:t>
            </a:r>
            <a:r>
              <a:rPr lang="en-US" err="1">
                <a:latin typeface="Calibri"/>
                <a:ea typeface="Calibri"/>
                <a:cs typeface="Calibri"/>
              </a:rPr>
              <a:t>en</a:t>
            </a:r>
            <a:r>
              <a:rPr lang="en-US">
                <a:latin typeface="Calibri"/>
                <a:ea typeface="Calibri"/>
                <a:cs typeface="Calibri"/>
              </a:rPr>
              <a:t> </a:t>
            </a:r>
            <a:r>
              <a:rPr lang="en-US" err="1">
                <a:latin typeface="Calibri"/>
                <a:ea typeface="Calibri"/>
                <a:cs typeface="Calibri"/>
              </a:rPr>
              <a:t>tegenslagen</a:t>
            </a:r>
            <a:r>
              <a:rPr lang="en-US">
                <a:latin typeface="Calibri"/>
                <a:ea typeface="Calibri"/>
                <a:cs typeface="Calibri"/>
              </a:rPr>
              <a:t> we </a:t>
            </a:r>
            <a:r>
              <a:rPr lang="en-US" err="1">
                <a:latin typeface="Calibri"/>
                <a:ea typeface="Calibri"/>
                <a:cs typeface="Calibri"/>
              </a:rPr>
              <a:t>wel</a:t>
            </a:r>
            <a:r>
              <a:rPr lang="en-US">
                <a:latin typeface="Calibri"/>
                <a:ea typeface="Calibri"/>
                <a:cs typeface="Calibri"/>
              </a:rPr>
              <a:t> op </a:t>
            </a:r>
            <a:r>
              <a:rPr lang="en-US" err="1">
                <a:latin typeface="Calibri"/>
                <a:ea typeface="Calibri"/>
                <a:cs typeface="Calibri"/>
              </a:rPr>
              <a:t>een</a:t>
            </a:r>
            <a:r>
              <a:rPr lang="en-US">
                <a:latin typeface="Calibri"/>
                <a:ea typeface="Calibri"/>
                <a:cs typeface="Calibri"/>
              </a:rPr>
              <a:t> </a:t>
            </a:r>
            <a:r>
              <a:rPr lang="en-US" err="1">
                <a:latin typeface="Calibri"/>
                <a:ea typeface="Calibri"/>
                <a:cs typeface="Calibri"/>
              </a:rPr>
              <a:t>professionele</a:t>
            </a:r>
            <a:r>
              <a:rPr lang="en-US">
                <a:latin typeface="Calibri"/>
                <a:ea typeface="Calibri"/>
                <a:cs typeface="Calibri"/>
              </a:rPr>
              <a:t> </a:t>
            </a:r>
            <a:r>
              <a:rPr lang="en-US" err="1">
                <a:latin typeface="Calibri"/>
                <a:ea typeface="Calibri"/>
                <a:cs typeface="Calibri"/>
              </a:rPr>
              <a:t>manier</a:t>
            </a:r>
            <a:r>
              <a:rPr lang="en-US">
                <a:latin typeface="Calibri"/>
                <a:ea typeface="Calibri"/>
                <a:cs typeface="Calibri"/>
              </a:rPr>
              <a:t> </a:t>
            </a:r>
            <a:r>
              <a:rPr lang="en-US" err="1">
                <a:latin typeface="Calibri"/>
                <a:ea typeface="Calibri"/>
                <a:cs typeface="Calibri"/>
              </a:rPr>
              <a:t>konden</a:t>
            </a:r>
            <a:r>
              <a:rPr lang="en-US">
                <a:latin typeface="Calibri"/>
                <a:ea typeface="Calibri"/>
                <a:cs typeface="Calibri"/>
              </a:rPr>
              <a:t> </a:t>
            </a:r>
            <a:r>
              <a:rPr lang="en-US" err="1">
                <a:latin typeface="Calibri"/>
                <a:ea typeface="Calibri"/>
                <a:cs typeface="Calibri"/>
              </a:rPr>
              <a:t>uitpraten</a:t>
            </a:r>
            <a:r>
              <a:rPr lang="en-US">
                <a:latin typeface="Calibri"/>
                <a:ea typeface="Calibri"/>
                <a:cs typeface="Calibri"/>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a:latin typeface="Calibri"/>
              <a:ea typeface="Calibri"/>
              <a:cs typeface="Calibri"/>
            </a:endParaRPr>
          </a:p>
          <a:p>
            <a:r>
              <a:rPr lang="en-US" err="1">
                <a:latin typeface="Calibri"/>
                <a:ea typeface="Calibri"/>
                <a:cs typeface="Calibri"/>
              </a:rPr>
              <a:t>sinem</a:t>
            </a:r>
            <a:r>
              <a:rPr lang="en-US">
                <a:latin typeface="Calibri"/>
                <a:ea typeface="Calibri"/>
                <a:cs typeface="Calibri"/>
              </a:rPr>
              <a:t>: </a:t>
            </a:r>
            <a:r>
              <a:rPr lang="en-US" err="1">
                <a:latin typeface="Calibri"/>
                <a:ea typeface="Calibri"/>
                <a:cs typeface="Calibri"/>
              </a:rPr>
              <a:t>ik</a:t>
            </a:r>
            <a:r>
              <a:rPr lang="en-US">
                <a:latin typeface="Calibri"/>
                <a:ea typeface="Calibri"/>
                <a:cs typeface="Calibri"/>
              </a:rPr>
              <a:t> </a:t>
            </a:r>
            <a:r>
              <a:rPr lang="en-US" err="1">
                <a:latin typeface="Calibri"/>
                <a:ea typeface="Calibri"/>
                <a:cs typeface="Calibri"/>
              </a:rPr>
              <a:t>legde</a:t>
            </a:r>
            <a:r>
              <a:rPr lang="en-US">
                <a:latin typeface="Calibri"/>
                <a:ea typeface="Calibri"/>
                <a:cs typeface="Calibri"/>
              </a:rPr>
              <a:t> de flyers </a:t>
            </a:r>
            <a:r>
              <a:rPr lang="en-US" err="1">
                <a:latin typeface="Calibri"/>
                <a:ea typeface="Calibri"/>
                <a:cs typeface="Calibri"/>
              </a:rPr>
              <a:t>telkens</a:t>
            </a:r>
            <a:r>
              <a:rPr lang="en-US">
                <a:latin typeface="Calibri"/>
                <a:ea typeface="Calibri"/>
                <a:cs typeface="Calibri"/>
              </a:rPr>
              <a:t> </a:t>
            </a:r>
            <a:r>
              <a:rPr lang="en-US" err="1">
                <a:latin typeface="Calibri"/>
                <a:ea typeface="Calibri"/>
                <a:cs typeface="Calibri"/>
              </a:rPr>
              <a:t>bewust</a:t>
            </a:r>
            <a:r>
              <a:rPr lang="en-US">
                <a:latin typeface="Calibri"/>
                <a:ea typeface="Calibri"/>
                <a:cs typeface="Calibri"/>
              </a:rPr>
              <a:t> </a:t>
            </a:r>
            <a:r>
              <a:rPr lang="en-US" err="1">
                <a:latin typeface="Calibri"/>
                <a:ea typeface="Calibri"/>
                <a:cs typeface="Calibri"/>
              </a:rPr>
              <a:t>bij</a:t>
            </a:r>
            <a:r>
              <a:rPr lang="en-US">
                <a:latin typeface="Calibri"/>
                <a:ea typeface="Calibri"/>
                <a:cs typeface="Calibri"/>
              </a:rPr>
              <a:t> de </a:t>
            </a:r>
            <a:r>
              <a:rPr lang="en-US" err="1">
                <a:latin typeface="Calibri"/>
                <a:ea typeface="Calibri"/>
                <a:cs typeface="Calibri"/>
              </a:rPr>
              <a:t>klanten</a:t>
            </a:r>
            <a:r>
              <a:rPr lang="en-US">
                <a:latin typeface="Calibri"/>
                <a:ea typeface="Calibri"/>
                <a:cs typeface="Calibri"/>
              </a:rPr>
              <a:t>, maar ze </a:t>
            </a:r>
            <a:r>
              <a:rPr lang="en-US" err="1">
                <a:latin typeface="Calibri"/>
                <a:ea typeface="Calibri"/>
                <a:cs typeface="Calibri"/>
              </a:rPr>
              <a:t>keken</a:t>
            </a:r>
            <a:r>
              <a:rPr lang="en-US">
                <a:latin typeface="Calibri"/>
                <a:ea typeface="Calibri"/>
                <a:cs typeface="Calibri"/>
              </a:rPr>
              <a:t> er </a:t>
            </a:r>
            <a:r>
              <a:rPr lang="en-US" err="1">
                <a:latin typeface="Calibri"/>
                <a:ea typeface="Calibri"/>
                <a:cs typeface="Calibri"/>
              </a:rPr>
              <a:t>naar</a:t>
            </a:r>
            <a:r>
              <a:rPr lang="en-US">
                <a:latin typeface="Calibri"/>
                <a:ea typeface="Calibri"/>
                <a:cs typeface="Calibri"/>
              </a:rPr>
              <a:t> </a:t>
            </a:r>
            <a:r>
              <a:rPr lang="en-US" err="1">
                <a:latin typeface="Calibri"/>
                <a:ea typeface="Calibri"/>
                <a:cs typeface="Calibri"/>
              </a:rPr>
              <a:t>en</a:t>
            </a:r>
            <a:r>
              <a:rPr lang="en-US">
                <a:latin typeface="Calibri"/>
                <a:ea typeface="Calibri"/>
                <a:cs typeface="Calibri"/>
              </a:rPr>
              <a:t> </a:t>
            </a:r>
            <a:r>
              <a:rPr lang="en-US" err="1">
                <a:latin typeface="Calibri"/>
                <a:ea typeface="Calibri"/>
                <a:cs typeface="Calibri"/>
              </a:rPr>
              <a:t>pakten</a:t>
            </a:r>
            <a:r>
              <a:rPr lang="en-US">
                <a:latin typeface="Calibri"/>
                <a:ea typeface="Calibri"/>
                <a:cs typeface="Calibri"/>
              </a:rPr>
              <a:t> het </a:t>
            </a:r>
            <a:r>
              <a:rPr lang="en-US" err="1">
                <a:latin typeface="Calibri"/>
                <a:ea typeface="Calibri"/>
                <a:cs typeface="Calibri"/>
              </a:rPr>
              <a:t>niet</a:t>
            </a:r>
            <a:r>
              <a:rPr lang="en-US">
                <a:latin typeface="Calibri"/>
                <a:ea typeface="Calibri"/>
                <a:cs typeface="Calibri"/>
              </a:rPr>
              <a:t> op, in de </a:t>
            </a:r>
            <a:r>
              <a:rPr lang="en-US" err="1">
                <a:latin typeface="Calibri"/>
                <a:ea typeface="Calibri"/>
                <a:cs typeface="Calibri"/>
              </a:rPr>
              <a:t>samenwerking</a:t>
            </a:r>
            <a:r>
              <a:rPr lang="en-US">
                <a:latin typeface="Calibri"/>
                <a:ea typeface="Calibri"/>
                <a:cs typeface="Calibri"/>
              </a:rPr>
              <a:t> </a:t>
            </a:r>
            <a:r>
              <a:rPr lang="en-US" err="1">
                <a:latin typeface="Calibri"/>
                <a:ea typeface="Calibri"/>
                <a:cs typeface="Calibri"/>
              </a:rPr>
              <a:t>ging</a:t>
            </a:r>
            <a:r>
              <a:rPr lang="en-US">
                <a:latin typeface="Calibri"/>
                <a:ea typeface="Calibri"/>
                <a:cs typeface="Calibri"/>
              </a:rPr>
              <a:t> het </a:t>
            </a:r>
            <a:r>
              <a:rPr lang="en-US" err="1">
                <a:latin typeface="Calibri"/>
                <a:ea typeface="Calibri"/>
                <a:cs typeface="Calibri"/>
              </a:rPr>
              <a:t>samenwerken</a:t>
            </a:r>
            <a:r>
              <a:rPr lang="en-US">
                <a:latin typeface="Calibri"/>
                <a:ea typeface="Calibri"/>
                <a:cs typeface="Calibri"/>
              </a:rPr>
              <a:t> </a:t>
            </a:r>
            <a:r>
              <a:rPr lang="en-US" err="1">
                <a:latin typeface="Calibri"/>
                <a:ea typeface="Calibri"/>
                <a:cs typeface="Calibri"/>
              </a:rPr>
              <a:t>goed</a:t>
            </a:r>
            <a:r>
              <a:rPr lang="en-US">
                <a:latin typeface="Calibri"/>
                <a:ea typeface="Calibri"/>
                <a:cs typeface="Calibri"/>
              </a:rPr>
              <a:t>, maar </a:t>
            </a:r>
            <a:r>
              <a:rPr lang="en-US" err="1">
                <a:latin typeface="Calibri"/>
                <a:ea typeface="Calibri"/>
                <a:cs typeface="Calibri"/>
              </a:rPr>
              <a:t>soms</a:t>
            </a:r>
            <a:r>
              <a:rPr lang="en-US">
                <a:latin typeface="Calibri"/>
                <a:ea typeface="Calibri"/>
                <a:cs typeface="Calibri"/>
              </a:rPr>
              <a:t> had </a:t>
            </a:r>
            <a:r>
              <a:rPr lang="en-US" err="1">
                <a:latin typeface="Calibri"/>
                <a:ea typeface="Calibri"/>
                <a:cs typeface="Calibri"/>
              </a:rPr>
              <a:t>ik</a:t>
            </a:r>
            <a:r>
              <a:rPr lang="en-US">
                <a:latin typeface="Calibri"/>
                <a:ea typeface="Calibri"/>
                <a:cs typeface="Calibri"/>
              </a:rPr>
              <a:t> </a:t>
            </a:r>
            <a:r>
              <a:rPr lang="en-US" err="1">
                <a:latin typeface="Calibri"/>
                <a:ea typeface="Calibri"/>
                <a:cs typeface="Calibri"/>
              </a:rPr>
              <a:t>moeite</a:t>
            </a:r>
            <a:r>
              <a:rPr lang="en-US">
                <a:latin typeface="Calibri"/>
                <a:ea typeface="Calibri"/>
                <a:cs typeface="Calibri"/>
              </a:rPr>
              <a:t> met </a:t>
            </a:r>
            <a:r>
              <a:rPr lang="en-US" err="1">
                <a:latin typeface="Calibri"/>
                <a:ea typeface="Calibri"/>
                <a:cs typeface="Calibri"/>
              </a:rPr>
              <a:t>communiceren</a:t>
            </a:r>
            <a:r>
              <a:rPr lang="en-US">
                <a:latin typeface="Calibri"/>
                <a:ea typeface="Calibri"/>
                <a:cs typeface="Calibri"/>
              </a:rPr>
              <a:t> van </a:t>
            </a:r>
            <a:r>
              <a:rPr lang="en-US" err="1">
                <a:latin typeface="Calibri"/>
                <a:ea typeface="Calibri"/>
                <a:cs typeface="Calibri"/>
              </a:rPr>
              <a:t>mijn</a:t>
            </a:r>
            <a:r>
              <a:rPr lang="en-US">
                <a:latin typeface="Calibri"/>
                <a:ea typeface="Calibri"/>
                <a:cs typeface="Calibri"/>
              </a:rPr>
              <a:t> </a:t>
            </a:r>
            <a:r>
              <a:rPr lang="en-US" err="1">
                <a:latin typeface="Calibri"/>
                <a:ea typeface="Calibri"/>
                <a:cs typeface="Calibri"/>
              </a:rPr>
              <a:t>gevoelens</a:t>
            </a:r>
            <a:r>
              <a:rPr lang="en-US">
                <a:latin typeface="Calibri"/>
                <a:ea typeface="Calibri"/>
                <a:cs typeface="Calibri"/>
              </a:rPr>
              <a:t>, wat </a:t>
            </a:r>
            <a:r>
              <a:rPr lang="en-US" err="1">
                <a:latin typeface="Calibri"/>
                <a:ea typeface="Calibri"/>
                <a:cs typeface="Calibri"/>
              </a:rPr>
              <a:t>kan</a:t>
            </a:r>
            <a:r>
              <a:rPr lang="en-US">
                <a:latin typeface="Calibri"/>
                <a:ea typeface="Calibri"/>
                <a:cs typeface="Calibri"/>
              </a:rPr>
              <a:t> </a:t>
            </a:r>
            <a:r>
              <a:rPr lang="en-US" err="1">
                <a:latin typeface="Calibri"/>
                <a:ea typeface="Calibri"/>
                <a:cs typeface="Calibri"/>
              </a:rPr>
              <a:t>gebeuren</a:t>
            </a:r>
            <a:r>
              <a:rPr lang="en-US">
                <a:latin typeface="Calibri"/>
                <a:ea typeface="Calibri"/>
                <a:cs typeface="Calibri"/>
              </a:rPr>
              <a:t> maar </a:t>
            </a:r>
            <a:r>
              <a:rPr lang="en-US" err="1">
                <a:latin typeface="Calibri"/>
                <a:ea typeface="Calibri"/>
                <a:cs typeface="Calibri"/>
              </a:rPr>
              <a:t>als</a:t>
            </a:r>
            <a:r>
              <a:rPr lang="en-US">
                <a:latin typeface="Calibri"/>
                <a:ea typeface="Calibri"/>
                <a:cs typeface="Calibri"/>
              </a:rPr>
              <a:t> er </a:t>
            </a:r>
            <a:r>
              <a:rPr lang="en-US" err="1">
                <a:latin typeface="Calibri"/>
                <a:ea typeface="Calibri"/>
                <a:cs typeface="Calibri"/>
              </a:rPr>
              <a:t>een</a:t>
            </a:r>
            <a:r>
              <a:rPr lang="en-US">
                <a:latin typeface="Calibri"/>
                <a:ea typeface="Calibri"/>
                <a:cs typeface="Calibri"/>
              </a:rPr>
              <a:t> </a:t>
            </a:r>
            <a:r>
              <a:rPr lang="en-US" err="1">
                <a:latin typeface="Calibri"/>
                <a:ea typeface="Calibri"/>
                <a:cs typeface="Calibri"/>
              </a:rPr>
              <a:t>miscommunicatie</a:t>
            </a:r>
            <a:r>
              <a:rPr lang="en-US">
                <a:latin typeface="Calibri"/>
                <a:ea typeface="Calibri"/>
                <a:cs typeface="Calibri"/>
              </a:rPr>
              <a:t> is dan </a:t>
            </a:r>
            <a:r>
              <a:rPr lang="en-US" err="1">
                <a:latin typeface="Calibri"/>
                <a:ea typeface="Calibri"/>
                <a:cs typeface="Calibri"/>
              </a:rPr>
              <a:t>wil</a:t>
            </a:r>
            <a:r>
              <a:rPr lang="en-US">
                <a:latin typeface="Calibri"/>
                <a:ea typeface="Calibri"/>
                <a:cs typeface="Calibri"/>
              </a:rPr>
              <a:t> </a:t>
            </a:r>
            <a:r>
              <a:rPr lang="en-US" err="1">
                <a:latin typeface="Calibri"/>
                <a:ea typeface="Calibri"/>
                <a:cs typeface="Calibri"/>
              </a:rPr>
              <a:t>ik</a:t>
            </a:r>
            <a:r>
              <a:rPr lang="en-US">
                <a:latin typeface="Calibri"/>
                <a:ea typeface="Calibri"/>
                <a:cs typeface="Calibri"/>
              </a:rPr>
              <a:t> het direct </a:t>
            </a:r>
            <a:r>
              <a:rPr lang="en-US" err="1">
                <a:latin typeface="Calibri"/>
                <a:ea typeface="Calibri"/>
                <a:cs typeface="Calibri"/>
              </a:rPr>
              <a:t>bespreken</a:t>
            </a:r>
            <a:r>
              <a:rPr lang="en-US">
                <a:latin typeface="Calibri"/>
                <a:ea typeface="Calibri"/>
                <a:cs typeface="Calibri"/>
              </a:rPr>
              <a:t>, </a:t>
            </a:r>
            <a:r>
              <a:rPr lang="en-US" err="1">
                <a:latin typeface="Calibri"/>
                <a:ea typeface="Calibri"/>
                <a:cs typeface="Calibri"/>
              </a:rPr>
              <a:t>zodat</a:t>
            </a:r>
            <a:r>
              <a:rPr lang="en-US">
                <a:latin typeface="Calibri"/>
                <a:ea typeface="Calibri"/>
                <a:cs typeface="Calibri"/>
              </a:rPr>
              <a:t> we er </a:t>
            </a:r>
            <a:r>
              <a:rPr lang="en-US" err="1">
                <a:latin typeface="Calibri"/>
                <a:ea typeface="Calibri"/>
                <a:cs typeface="Calibri"/>
              </a:rPr>
              <a:t>aan</a:t>
            </a:r>
            <a:r>
              <a:rPr lang="en-US">
                <a:latin typeface="Calibri"/>
                <a:ea typeface="Calibri"/>
                <a:cs typeface="Calibri"/>
              </a:rPr>
              <a:t> </a:t>
            </a:r>
            <a:r>
              <a:rPr lang="en-US" err="1">
                <a:latin typeface="Calibri"/>
                <a:ea typeface="Calibri"/>
                <a:cs typeface="Calibri"/>
              </a:rPr>
              <a:t>kunnen</a:t>
            </a:r>
            <a:r>
              <a:rPr lang="en-US">
                <a:latin typeface="Calibri"/>
                <a:ea typeface="Calibri"/>
                <a:cs typeface="Calibri"/>
              </a:rPr>
              <a:t> </a:t>
            </a:r>
            <a:r>
              <a:rPr lang="en-US" err="1">
                <a:latin typeface="Calibri"/>
                <a:ea typeface="Calibri"/>
                <a:cs typeface="Calibri"/>
              </a:rPr>
              <a:t>werken</a:t>
            </a:r>
            <a:r>
              <a:rPr lang="en-US">
                <a:latin typeface="Calibri"/>
                <a:ea typeface="Calibri"/>
                <a:cs typeface="Calibri"/>
              </a:rPr>
              <a:t>.</a:t>
            </a:r>
          </a:p>
          <a:p>
            <a:endParaRPr lang="en-US">
              <a:latin typeface="Calibri"/>
              <a:ea typeface="Calibri"/>
              <a:cs typeface="Calibri"/>
            </a:endParaRPr>
          </a:p>
          <a:p>
            <a:r>
              <a:rPr lang="en-US" err="1">
                <a:latin typeface="Calibri"/>
                <a:ea typeface="Calibri"/>
                <a:cs typeface="Calibri"/>
              </a:rPr>
              <a:t>emilie</a:t>
            </a:r>
            <a:r>
              <a:rPr lang="en-US">
                <a:latin typeface="Calibri"/>
                <a:ea typeface="Calibri"/>
                <a:cs typeface="Calibri"/>
              </a:rPr>
              <a:t>: </a:t>
            </a:r>
            <a:r>
              <a:rPr lang="en-US" err="1">
                <a:latin typeface="Calibri"/>
                <a:ea typeface="Calibri"/>
                <a:cs typeface="Calibri"/>
              </a:rPr>
              <a:t>ik</a:t>
            </a:r>
            <a:r>
              <a:rPr lang="en-US">
                <a:latin typeface="Calibri"/>
                <a:ea typeface="Calibri"/>
                <a:cs typeface="Calibri"/>
              </a:rPr>
              <a:t> had </a:t>
            </a:r>
            <a:r>
              <a:rPr lang="en-US" err="1">
                <a:latin typeface="Calibri"/>
                <a:ea typeface="Calibri"/>
                <a:cs typeface="Calibri"/>
              </a:rPr>
              <a:t>soms</a:t>
            </a:r>
            <a:r>
              <a:rPr lang="en-US">
                <a:latin typeface="Calibri"/>
                <a:ea typeface="Calibri"/>
                <a:cs typeface="Calibri"/>
              </a:rPr>
              <a:t> </a:t>
            </a:r>
            <a:r>
              <a:rPr lang="en-US" err="1">
                <a:latin typeface="Calibri"/>
                <a:ea typeface="Calibri"/>
                <a:cs typeface="Calibri"/>
              </a:rPr>
              <a:t>moeite</a:t>
            </a:r>
            <a:r>
              <a:rPr lang="en-US">
                <a:latin typeface="Calibri"/>
                <a:ea typeface="Calibri"/>
                <a:cs typeface="Calibri"/>
              </a:rPr>
              <a:t> met </a:t>
            </a:r>
            <a:r>
              <a:rPr lang="en-US" err="1">
                <a:latin typeface="Calibri"/>
                <a:ea typeface="Calibri"/>
                <a:cs typeface="Calibri"/>
              </a:rPr>
              <a:t>mijn</a:t>
            </a:r>
            <a:r>
              <a:rPr lang="en-US">
                <a:latin typeface="Calibri"/>
                <a:ea typeface="Calibri"/>
                <a:cs typeface="Calibri"/>
              </a:rPr>
              <a:t> </a:t>
            </a:r>
            <a:r>
              <a:rPr lang="en-US" err="1">
                <a:latin typeface="Calibri"/>
                <a:ea typeface="Calibri"/>
                <a:cs typeface="Calibri"/>
              </a:rPr>
              <a:t>boodschap</a:t>
            </a:r>
            <a:r>
              <a:rPr lang="en-US">
                <a:latin typeface="Calibri"/>
                <a:ea typeface="Calibri"/>
                <a:cs typeface="Calibri"/>
              </a:rPr>
              <a:t> over </a:t>
            </a:r>
            <a:r>
              <a:rPr lang="en-US" err="1">
                <a:latin typeface="Calibri"/>
                <a:ea typeface="Calibri"/>
                <a:cs typeface="Calibri"/>
              </a:rPr>
              <a:t>te</a:t>
            </a:r>
            <a:r>
              <a:rPr lang="en-US">
                <a:latin typeface="Calibri"/>
                <a:ea typeface="Calibri"/>
                <a:cs typeface="Calibri"/>
              </a:rPr>
              <a:t> </a:t>
            </a:r>
            <a:r>
              <a:rPr lang="en-US" err="1">
                <a:latin typeface="Calibri"/>
                <a:ea typeface="Calibri"/>
                <a:cs typeface="Calibri"/>
              </a:rPr>
              <a:t>brengen</a:t>
            </a:r>
            <a:r>
              <a:rPr lang="en-US">
                <a:latin typeface="Calibri"/>
                <a:ea typeface="Calibri"/>
                <a:cs typeface="Calibri"/>
              </a:rPr>
              <a:t> </a:t>
            </a:r>
            <a:r>
              <a:rPr lang="en-US" err="1">
                <a:latin typeface="Calibri"/>
                <a:ea typeface="Calibri"/>
                <a:cs typeface="Calibri"/>
              </a:rPr>
              <a:t>doordat</a:t>
            </a:r>
            <a:r>
              <a:rPr lang="en-US">
                <a:latin typeface="Calibri"/>
                <a:ea typeface="Calibri"/>
                <a:cs typeface="Calibri"/>
              </a:rPr>
              <a:t> </a:t>
            </a:r>
            <a:r>
              <a:rPr lang="en-US" err="1">
                <a:latin typeface="Calibri"/>
                <a:ea typeface="Calibri"/>
                <a:cs typeface="Calibri"/>
              </a:rPr>
              <a:t>ik</a:t>
            </a:r>
            <a:r>
              <a:rPr lang="en-US">
                <a:latin typeface="Calibri"/>
                <a:ea typeface="Calibri"/>
                <a:cs typeface="Calibri"/>
              </a:rPr>
              <a:t> heel </a:t>
            </a:r>
            <a:r>
              <a:rPr lang="en-US" err="1">
                <a:latin typeface="Calibri"/>
                <a:ea typeface="Calibri"/>
                <a:cs typeface="Calibri"/>
              </a:rPr>
              <a:t>vaak</a:t>
            </a:r>
            <a:r>
              <a:rPr lang="en-US">
                <a:latin typeface="Calibri"/>
                <a:ea typeface="Calibri"/>
                <a:cs typeface="Calibri"/>
              </a:rPr>
              <a:t> </a:t>
            </a:r>
            <a:r>
              <a:rPr lang="en-US" err="1">
                <a:latin typeface="Calibri"/>
                <a:ea typeface="Calibri"/>
                <a:cs typeface="Calibri"/>
              </a:rPr>
              <a:t>niet</a:t>
            </a:r>
            <a:r>
              <a:rPr lang="en-US">
                <a:latin typeface="Calibri"/>
                <a:ea typeface="Calibri"/>
                <a:cs typeface="Calibri"/>
              </a:rPr>
              <a:t> op de </a:t>
            </a:r>
            <a:r>
              <a:rPr lang="en-US" err="1">
                <a:latin typeface="Calibri"/>
                <a:ea typeface="Calibri"/>
                <a:cs typeface="Calibri"/>
              </a:rPr>
              <a:t>goede</a:t>
            </a:r>
            <a:r>
              <a:rPr lang="en-US">
                <a:latin typeface="Calibri"/>
                <a:ea typeface="Calibri"/>
                <a:cs typeface="Calibri"/>
              </a:rPr>
              <a:t> </a:t>
            </a:r>
            <a:r>
              <a:rPr lang="en-US" err="1">
                <a:latin typeface="Calibri"/>
                <a:ea typeface="Calibri"/>
                <a:cs typeface="Calibri"/>
              </a:rPr>
              <a:t>worden</a:t>
            </a:r>
            <a:r>
              <a:rPr lang="en-US">
                <a:latin typeface="Calibri"/>
                <a:ea typeface="Calibri"/>
                <a:cs typeface="Calibri"/>
              </a:rPr>
              <a:t> </a:t>
            </a:r>
            <a:r>
              <a:rPr lang="en-US" err="1">
                <a:latin typeface="Calibri"/>
                <a:ea typeface="Calibri"/>
                <a:cs typeface="Calibri"/>
              </a:rPr>
              <a:t>kwam</a:t>
            </a:r>
            <a:r>
              <a:rPr lang="en-US">
                <a:latin typeface="Calibri"/>
                <a:ea typeface="Calibri"/>
                <a:cs typeface="Calibri"/>
              </a:rPr>
              <a:t>, maar </a:t>
            </a:r>
            <a:r>
              <a:rPr lang="en-US" err="1">
                <a:latin typeface="Calibri"/>
                <a:ea typeface="Calibri"/>
                <a:cs typeface="Calibri"/>
              </a:rPr>
              <a:t>daardoor</a:t>
            </a:r>
            <a:r>
              <a:rPr lang="en-US">
                <a:latin typeface="Calibri"/>
                <a:ea typeface="Calibri"/>
                <a:cs typeface="Calibri"/>
              </a:rPr>
              <a:t> was </a:t>
            </a:r>
            <a:r>
              <a:rPr lang="en-US" err="1">
                <a:latin typeface="Calibri"/>
                <a:ea typeface="Calibri"/>
                <a:cs typeface="Calibri"/>
              </a:rPr>
              <a:t>ik</a:t>
            </a:r>
            <a:r>
              <a:rPr lang="en-US">
                <a:latin typeface="Calibri"/>
                <a:ea typeface="Calibri"/>
                <a:cs typeface="Calibri"/>
              </a:rPr>
              <a:t> bang </a:t>
            </a:r>
            <a:r>
              <a:rPr lang="en-US" err="1">
                <a:latin typeface="Calibri"/>
                <a:ea typeface="Calibri"/>
                <a:cs typeface="Calibri"/>
              </a:rPr>
              <a:t>dat</a:t>
            </a:r>
            <a:r>
              <a:rPr lang="en-US">
                <a:latin typeface="Calibri"/>
                <a:ea typeface="Calibri"/>
                <a:cs typeface="Calibri"/>
              </a:rPr>
              <a:t> </a:t>
            </a:r>
            <a:r>
              <a:rPr lang="en-US" err="1">
                <a:latin typeface="Calibri"/>
                <a:ea typeface="Calibri"/>
                <a:cs typeface="Calibri"/>
              </a:rPr>
              <a:t>mijn</a:t>
            </a:r>
            <a:r>
              <a:rPr lang="en-US">
                <a:latin typeface="Calibri"/>
                <a:ea typeface="Calibri"/>
                <a:cs typeface="Calibri"/>
              </a:rPr>
              <a:t> </a:t>
            </a:r>
            <a:r>
              <a:rPr lang="en-US" err="1">
                <a:latin typeface="Calibri"/>
                <a:ea typeface="Calibri"/>
                <a:cs typeface="Calibri"/>
              </a:rPr>
              <a:t>boodschap</a:t>
            </a:r>
            <a:r>
              <a:rPr lang="en-US">
                <a:latin typeface="Calibri"/>
                <a:ea typeface="Calibri"/>
                <a:cs typeface="Calibri"/>
              </a:rPr>
              <a:t> </a:t>
            </a:r>
            <a:r>
              <a:rPr lang="en-US" err="1">
                <a:latin typeface="Calibri"/>
                <a:ea typeface="Calibri"/>
                <a:cs typeface="Calibri"/>
              </a:rPr>
              <a:t>ook</a:t>
            </a:r>
            <a:r>
              <a:rPr lang="en-US">
                <a:latin typeface="Calibri"/>
                <a:ea typeface="Calibri"/>
                <a:cs typeface="Calibri"/>
              </a:rPr>
              <a:t> </a:t>
            </a:r>
            <a:r>
              <a:rPr lang="en-US" err="1">
                <a:latin typeface="Calibri"/>
                <a:ea typeface="Calibri"/>
                <a:cs typeface="Calibri"/>
              </a:rPr>
              <a:t>verkeerd</a:t>
            </a:r>
            <a:r>
              <a:rPr lang="en-US">
                <a:latin typeface="Calibri"/>
                <a:ea typeface="Calibri"/>
                <a:cs typeface="Calibri"/>
              </a:rPr>
              <a:t> of </a:t>
            </a:r>
            <a:r>
              <a:rPr lang="en-US" err="1">
                <a:latin typeface="Calibri"/>
                <a:ea typeface="Calibri"/>
                <a:cs typeface="Calibri"/>
              </a:rPr>
              <a:t>te</a:t>
            </a:r>
            <a:r>
              <a:rPr lang="en-US">
                <a:latin typeface="Calibri"/>
                <a:ea typeface="Calibri"/>
                <a:cs typeface="Calibri"/>
              </a:rPr>
              <a:t> harsh </a:t>
            </a:r>
            <a:r>
              <a:rPr lang="en-US" err="1">
                <a:latin typeface="Calibri"/>
                <a:ea typeface="Calibri"/>
                <a:cs typeface="Calibri"/>
              </a:rPr>
              <a:t>overkwam</a:t>
            </a:r>
            <a:r>
              <a:rPr lang="en-US">
                <a:latin typeface="Calibri"/>
                <a:ea typeface="Calibri"/>
                <a:cs typeface="Calibri"/>
              </a:rPr>
              <a:t>. Maar </a:t>
            </a:r>
            <a:r>
              <a:rPr lang="en-US" err="1">
                <a:latin typeface="Calibri"/>
                <a:ea typeface="Calibri"/>
                <a:cs typeface="Calibri"/>
              </a:rPr>
              <a:t>wanneer</a:t>
            </a:r>
            <a:r>
              <a:rPr lang="en-US">
                <a:latin typeface="Calibri"/>
                <a:ea typeface="Calibri"/>
                <a:cs typeface="Calibri"/>
              </a:rPr>
              <a:t> </a:t>
            </a:r>
            <a:r>
              <a:rPr lang="en-US" err="1">
                <a:latin typeface="Calibri"/>
                <a:ea typeface="Calibri"/>
                <a:cs typeface="Calibri"/>
              </a:rPr>
              <a:t>dat</a:t>
            </a:r>
            <a:r>
              <a:rPr lang="en-US">
                <a:latin typeface="Calibri"/>
                <a:ea typeface="Calibri"/>
                <a:cs typeface="Calibri"/>
              </a:rPr>
              <a:t> </a:t>
            </a:r>
            <a:r>
              <a:rPr lang="en-US" err="1">
                <a:latin typeface="Calibri"/>
                <a:ea typeface="Calibri"/>
                <a:cs typeface="Calibri"/>
              </a:rPr>
              <a:t>wel</a:t>
            </a:r>
            <a:r>
              <a:rPr lang="en-US">
                <a:latin typeface="Calibri"/>
                <a:ea typeface="Calibri"/>
                <a:cs typeface="Calibri"/>
              </a:rPr>
              <a:t> </a:t>
            </a:r>
            <a:r>
              <a:rPr lang="en-US" err="1">
                <a:latin typeface="Calibri"/>
                <a:ea typeface="Calibri"/>
                <a:cs typeface="Calibri"/>
              </a:rPr>
              <a:t>gebeurde</a:t>
            </a:r>
            <a:r>
              <a:rPr lang="en-US">
                <a:latin typeface="Calibri"/>
                <a:ea typeface="Calibri"/>
                <a:cs typeface="Calibri"/>
              </a:rPr>
              <a:t> was er </a:t>
            </a:r>
            <a:r>
              <a:rPr lang="en-US" err="1">
                <a:latin typeface="Calibri"/>
                <a:ea typeface="Calibri"/>
                <a:cs typeface="Calibri"/>
              </a:rPr>
              <a:t>altijd</a:t>
            </a:r>
            <a:r>
              <a:rPr lang="en-US">
                <a:latin typeface="Calibri"/>
                <a:ea typeface="Calibri"/>
                <a:cs typeface="Calibri"/>
              </a:rPr>
              <a:t> </a:t>
            </a:r>
            <a:r>
              <a:rPr lang="en-US" err="1">
                <a:latin typeface="Calibri"/>
                <a:ea typeface="Calibri"/>
                <a:cs typeface="Calibri"/>
              </a:rPr>
              <a:t>iemand</a:t>
            </a:r>
            <a:r>
              <a:rPr lang="en-US">
                <a:latin typeface="Calibri"/>
                <a:ea typeface="Calibri"/>
                <a:cs typeface="Calibri"/>
              </a:rPr>
              <a:t> die </a:t>
            </a:r>
            <a:r>
              <a:rPr lang="en-US" err="1">
                <a:latin typeface="Calibri"/>
                <a:ea typeface="Calibri"/>
                <a:cs typeface="Calibri"/>
              </a:rPr>
              <a:t>mij</a:t>
            </a:r>
            <a:r>
              <a:rPr lang="en-US">
                <a:latin typeface="Calibri"/>
                <a:ea typeface="Calibri"/>
                <a:cs typeface="Calibri"/>
              </a:rPr>
              <a:t> </a:t>
            </a:r>
            <a:r>
              <a:rPr lang="en-US" err="1">
                <a:latin typeface="Calibri"/>
                <a:ea typeface="Calibri"/>
                <a:cs typeface="Calibri"/>
              </a:rPr>
              <a:t>hielp</a:t>
            </a:r>
            <a:r>
              <a:rPr lang="en-US">
                <a:latin typeface="Calibri"/>
                <a:ea typeface="Calibri"/>
                <a:cs typeface="Calibri"/>
              </a:rPr>
              <a:t> om het </a:t>
            </a:r>
            <a:r>
              <a:rPr lang="en-US" err="1">
                <a:latin typeface="Calibri"/>
                <a:ea typeface="Calibri"/>
                <a:cs typeface="Calibri"/>
              </a:rPr>
              <a:t>misverstand</a:t>
            </a:r>
            <a:r>
              <a:rPr lang="en-US">
                <a:latin typeface="Calibri"/>
                <a:ea typeface="Calibri"/>
                <a:cs typeface="Calibri"/>
              </a:rPr>
              <a:t> op </a:t>
            </a:r>
            <a:r>
              <a:rPr lang="en-US" err="1">
                <a:latin typeface="Calibri"/>
                <a:ea typeface="Calibri"/>
                <a:cs typeface="Calibri"/>
              </a:rPr>
              <a:t>te</a:t>
            </a:r>
            <a:r>
              <a:rPr lang="en-US">
                <a:latin typeface="Calibri"/>
                <a:ea typeface="Calibri"/>
                <a:cs typeface="Calibri"/>
              </a:rPr>
              <a:t> </a:t>
            </a:r>
            <a:r>
              <a:rPr lang="en-US" err="1">
                <a:latin typeface="Calibri"/>
                <a:ea typeface="Calibri"/>
                <a:cs typeface="Calibri"/>
              </a:rPr>
              <a:t>lossen</a:t>
            </a:r>
            <a:r>
              <a:rPr lang="en-US">
                <a:latin typeface="Calibri"/>
                <a:ea typeface="Calibri"/>
                <a:cs typeface="Calibri"/>
              </a:rPr>
              <a:t> :)</a:t>
            </a:r>
          </a:p>
        </p:txBody>
      </p:sp>
      <p:sp>
        <p:nvSpPr>
          <p:cNvPr id="4" name="Slide Number Placeholder 3"/>
          <p:cNvSpPr>
            <a:spLocks noGrp="1"/>
          </p:cNvSpPr>
          <p:nvPr>
            <p:ph type="sldNum" sz="quarter" idx="5"/>
          </p:nvPr>
        </p:nvSpPr>
        <p:spPr/>
        <p:txBody>
          <a:bodyPr/>
          <a:lstStyle/>
          <a:p>
            <a:pPr lvl="0"/>
            <a:fld id="{EAA73BB2-4B99-447A-BE1F-905AD089C3CA}" type="slidenum">
              <a:rPr lang="nl-NL" smtClean="0"/>
              <a:t>18</a:t>
            </a:fld>
            <a:endParaRPr lang="nl-NL"/>
          </a:p>
        </p:txBody>
      </p:sp>
    </p:spTree>
    <p:extLst>
      <p:ext uri="{BB962C8B-B14F-4D97-AF65-F5344CB8AC3E}">
        <p14:creationId xmlns:p14="http://schemas.microsoft.com/office/powerpoint/2010/main" val="89772250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B3CEAE8-E4E6-C3B7-8424-E9F12DC433BF}"/>
              </a:ext>
            </a:extLst>
          </p:cNvPr>
          <p:cNvSpPr>
            <a:spLocks noGrp="1" noRot="1" noChangeAspect="1"/>
          </p:cNvSpPr>
          <p:nvPr>
            <p:ph type="sldImg"/>
          </p:nvPr>
        </p:nvSpPr>
        <p:spPr>
          <a:xfrm>
            <a:off x="685800" y="1143000"/>
            <a:ext cx="5486400" cy="3086100"/>
          </a:xfrm>
        </p:spPr>
      </p:sp>
      <p:sp>
        <p:nvSpPr>
          <p:cNvPr id="3" name="Notes Placeholder 2">
            <a:extLst>
              <a:ext uri="{FF2B5EF4-FFF2-40B4-BE49-F238E27FC236}">
                <a16:creationId xmlns:a16="http://schemas.microsoft.com/office/drawing/2014/main" id="{B09F2CA9-DB5B-FE18-720C-08101D0C67BD}"/>
              </a:ext>
            </a:extLst>
          </p:cNvPr>
          <p:cNvSpPr txBox="1">
            <a:spLocks noGrp="1"/>
          </p:cNvSpPr>
          <p:nvPr>
            <p:ph type="body" sz="quarter" idx="1"/>
          </p:nvPr>
        </p:nvSpPr>
        <p:spPr/>
        <p:txBody>
          <a:bodyPr/>
          <a:lstStyle/>
          <a:p>
            <a:endParaRPr lang="nl-NL"/>
          </a:p>
        </p:txBody>
      </p:sp>
      <p:sp>
        <p:nvSpPr>
          <p:cNvPr id="4" name="Slide Number Placeholder 3">
            <a:extLst>
              <a:ext uri="{FF2B5EF4-FFF2-40B4-BE49-F238E27FC236}">
                <a16:creationId xmlns:a16="http://schemas.microsoft.com/office/drawing/2014/main" id="{AB13EAD9-FE2C-6EAD-A912-48F0ED53310E}"/>
              </a:ext>
            </a:extLst>
          </p:cNvPr>
          <p:cNvSpPr txBox="1"/>
          <p:nvPr/>
        </p:nvSpPr>
        <p:spPr>
          <a:xfrm>
            <a:off x="3884608" y="8685208"/>
            <a:ext cx="2971800" cy="458791"/>
          </a:xfrm>
          <a:prstGeom prst="rect">
            <a:avLst/>
          </a:prstGeom>
          <a:noFill/>
          <a:ln cap="flat">
            <a:noFill/>
          </a:ln>
        </p:spPr>
        <p:txBody>
          <a:bodyPr vert="horz" wrap="square" lIns="91440" tIns="45720" rIns="91440" bIns="45720" anchor="b" anchorCtr="0" compatLnSpc="1">
            <a:noAutofit/>
          </a:bodyPr>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fld id="{65C7ECFB-7AC0-4793-80C0-85AA0036BE6D}" type="slidenum">
              <a:t>19</a:t>
            </a:fld>
            <a:endParaRPr lang="nl-NL" sz="1200" b="0" i="0" u="none" strike="noStrike" kern="1200" cap="none" spc="0" baseline="0">
              <a:solidFill>
                <a:srgbClr val="000000"/>
              </a:solidFill>
              <a:uFillTx/>
              <a:latin typeface="Aptos"/>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b="1">
                <a:latin typeface="Calibri"/>
                <a:ea typeface="Calibri"/>
                <a:cs typeface="Calibri"/>
              </a:rPr>
              <a:t>- </a:t>
            </a:r>
            <a:r>
              <a:rPr lang="en-US" b="1" err="1">
                <a:latin typeface="Calibri"/>
                <a:ea typeface="Calibri"/>
                <a:cs typeface="Calibri"/>
              </a:rPr>
              <a:t>ekkie</a:t>
            </a:r>
            <a:r>
              <a:rPr lang="en-US">
                <a:latin typeface="Calibri"/>
                <a:ea typeface="Calibri"/>
                <a:cs typeface="Calibri"/>
              </a:rPr>
              <a:t>: We </a:t>
            </a:r>
            <a:r>
              <a:rPr lang="en-US" err="1">
                <a:latin typeface="Calibri"/>
                <a:ea typeface="Calibri"/>
                <a:cs typeface="Calibri"/>
              </a:rPr>
              <a:t>hebben</a:t>
            </a:r>
            <a:r>
              <a:rPr lang="en-US">
                <a:latin typeface="Calibri"/>
                <a:ea typeface="Calibri"/>
                <a:cs typeface="Calibri"/>
              </a:rPr>
              <a:t> in </a:t>
            </a:r>
            <a:r>
              <a:rPr lang="en-US" err="1">
                <a:latin typeface="Calibri"/>
                <a:ea typeface="Calibri"/>
                <a:cs typeface="Calibri"/>
              </a:rPr>
              <a:t>onze</a:t>
            </a:r>
            <a:r>
              <a:rPr lang="en-US">
                <a:latin typeface="Calibri"/>
                <a:ea typeface="Calibri"/>
                <a:cs typeface="Calibri"/>
              </a:rPr>
              <a:t> pressure cooker week in </a:t>
            </a:r>
            <a:r>
              <a:rPr lang="en-US" err="1">
                <a:latin typeface="Calibri"/>
                <a:ea typeface="Calibri"/>
                <a:cs typeface="Calibri"/>
              </a:rPr>
              <a:t>een</a:t>
            </a:r>
            <a:r>
              <a:rPr lang="en-US">
                <a:latin typeface="Calibri"/>
                <a:ea typeface="Calibri"/>
                <a:cs typeface="Calibri"/>
              </a:rPr>
              <a:t> </a:t>
            </a:r>
            <a:r>
              <a:rPr lang="en-US" err="1">
                <a:latin typeface="Calibri"/>
                <a:ea typeface="Calibri"/>
                <a:cs typeface="Calibri"/>
              </a:rPr>
              <a:t>korte</a:t>
            </a:r>
            <a:r>
              <a:rPr lang="en-US">
                <a:latin typeface="Calibri"/>
                <a:ea typeface="Calibri"/>
                <a:cs typeface="Calibri"/>
              </a:rPr>
              <a:t> </a:t>
            </a:r>
            <a:r>
              <a:rPr lang="en-US" err="1">
                <a:latin typeface="Calibri"/>
                <a:ea typeface="Calibri"/>
                <a:cs typeface="Calibri"/>
              </a:rPr>
              <a:t>periode</a:t>
            </a:r>
            <a:r>
              <a:rPr lang="en-US">
                <a:latin typeface="Calibri"/>
                <a:ea typeface="Calibri"/>
                <a:cs typeface="Calibri"/>
              </a:rPr>
              <a:t> alle </a:t>
            </a:r>
            <a:r>
              <a:rPr lang="en-US" err="1">
                <a:latin typeface="Calibri"/>
                <a:ea typeface="Calibri"/>
                <a:cs typeface="Calibri"/>
              </a:rPr>
              <a:t>fases</a:t>
            </a:r>
            <a:r>
              <a:rPr lang="en-US">
                <a:latin typeface="Calibri"/>
                <a:ea typeface="Calibri"/>
                <a:cs typeface="Calibri"/>
              </a:rPr>
              <a:t> </a:t>
            </a:r>
            <a:r>
              <a:rPr lang="en-US" err="1">
                <a:latin typeface="Calibri"/>
                <a:ea typeface="Calibri"/>
                <a:cs typeface="Calibri"/>
              </a:rPr>
              <a:t>doorlopen</a:t>
            </a:r>
            <a:r>
              <a:rPr lang="en-US">
                <a:latin typeface="Calibri"/>
                <a:ea typeface="Calibri"/>
                <a:cs typeface="Calibri"/>
              </a:rPr>
              <a:t>. </a:t>
            </a:r>
            <a:r>
              <a:rPr lang="en-US" err="1">
                <a:latin typeface="Calibri"/>
                <a:ea typeface="Calibri"/>
                <a:cs typeface="Calibri"/>
              </a:rPr>
              <a:t>Daaruit</a:t>
            </a:r>
            <a:r>
              <a:rPr lang="en-US">
                <a:latin typeface="Calibri"/>
                <a:ea typeface="Calibri"/>
                <a:cs typeface="Calibri"/>
              </a:rPr>
              <a:t> </a:t>
            </a:r>
            <a:r>
              <a:rPr lang="en-US" err="1">
                <a:latin typeface="Calibri"/>
                <a:ea typeface="Calibri"/>
                <a:cs typeface="Calibri"/>
              </a:rPr>
              <a:t>hebben</a:t>
            </a:r>
            <a:r>
              <a:rPr lang="en-US">
                <a:latin typeface="Calibri"/>
                <a:ea typeface="Calibri"/>
                <a:cs typeface="Calibri"/>
              </a:rPr>
              <a:t> we </a:t>
            </a:r>
            <a:r>
              <a:rPr lang="en-US" err="1">
                <a:latin typeface="Calibri"/>
                <a:ea typeface="Calibri"/>
                <a:cs typeface="Calibri"/>
              </a:rPr>
              <a:t>ideetjes</a:t>
            </a:r>
            <a:r>
              <a:rPr lang="en-US">
                <a:latin typeface="Calibri"/>
                <a:ea typeface="Calibri"/>
                <a:cs typeface="Calibri"/>
              </a:rPr>
              <a:t> </a:t>
            </a:r>
            <a:r>
              <a:rPr lang="en-US" err="1">
                <a:latin typeface="Calibri"/>
                <a:ea typeface="Calibri"/>
                <a:cs typeface="Calibri"/>
              </a:rPr>
              <a:t>bedacht</a:t>
            </a:r>
            <a:r>
              <a:rPr lang="en-US">
                <a:latin typeface="Calibri"/>
                <a:ea typeface="Calibri"/>
                <a:cs typeface="Calibri"/>
              </a:rPr>
              <a:t> </a:t>
            </a:r>
            <a:r>
              <a:rPr lang="en-US" err="1">
                <a:latin typeface="Calibri"/>
                <a:ea typeface="Calibri"/>
                <a:cs typeface="Calibri"/>
              </a:rPr>
              <a:t>en</a:t>
            </a:r>
            <a:r>
              <a:rPr lang="en-US">
                <a:latin typeface="Calibri"/>
                <a:ea typeface="Calibri"/>
                <a:cs typeface="Calibri"/>
              </a:rPr>
              <a:t> </a:t>
            </a:r>
            <a:r>
              <a:rPr lang="en-US" err="1">
                <a:latin typeface="Calibri"/>
                <a:ea typeface="Calibri"/>
                <a:cs typeface="Calibri"/>
              </a:rPr>
              <a:t>daarmee</a:t>
            </a:r>
            <a:r>
              <a:rPr lang="en-US">
                <a:latin typeface="Calibri"/>
                <a:ea typeface="Calibri"/>
                <a:cs typeface="Calibri"/>
              </a:rPr>
              <a:t> </a:t>
            </a:r>
            <a:r>
              <a:rPr lang="en-US" err="1">
                <a:latin typeface="Calibri"/>
                <a:ea typeface="Calibri"/>
                <a:cs typeface="Calibri"/>
              </a:rPr>
              <a:t>zijn</a:t>
            </a:r>
            <a:r>
              <a:rPr lang="en-US">
                <a:latin typeface="Calibri"/>
                <a:ea typeface="Calibri"/>
                <a:cs typeface="Calibri"/>
              </a:rPr>
              <a:t> we </a:t>
            </a:r>
            <a:r>
              <a:rPr lang="en-US" err="1">
                <a:latin typeface="Calibri"/>
                <a:ea typeface="Calibri"/>
                <a:cs typeface="Calibri"/>
              </a:rPr>
              <a:t>verder</a:t>
            </a:r>
            <a:r>
              <a:rPr lang="en-US">
                <a:latin typeface="Calibri"/>
                <a:ea typeface="Calibri"/>
                <a:cs typeface="Calibri"/>
              </a:rPr>
              <a:t> </a:t>
            </a:r>
            <a:r>
              <a:rPr lang="en-US" err="1">
                <a:latin typeface="Calibri"/>
                <a:ea typeface="Calibri"/>
                <a:cs typeface="Calibri"/>
              </a:rPr>
              <a:t>gegaan</a:t>
            </a:r>
            <a:r>
              <a:rPr lang="en-US">
                <a:latin typeface="Calibri"/>
                <a:ea typeface="Calibri"/>
                <a:cs typeface="Calibri"/>
              </a:rPr>
              <a:t> met </a:t>
            </a:r>
            <a:r>
              <a:rPr lang="en-US" err="1">
                <a:latin typeface="Calibri"/>
                <a:ea typeface="Calibri"/>
                <a:cs typeface="Calibri"/>
              </a:rPr>
              <a:t>een</a:t>
            </a:r>
            <a:r>
              <a:rPr lang="en-US">
                <a:latin typeface="Calibri"/>
                <a:ea typeface="Calibri"/>
                <a:cs typeface="Calibri"/>
              </a:rPr>
              <a:t> concept.</a:t>
            </a:r>
          </a:p>
          <a:p>
            <a:r>
              <a:rPr lang="en-US">
                <a:latin typeface="Calibri"/>
                <a:ea typeface="Calibri"/>
                <a:cs typeface="Calibri"/>
              </a:rPr>
              <a:t>Om </a:t>
            </a:r>
            <a:r>
              <a:rPr lang="en-US" err="1">
                <a:latin typeface="Calibri"/>
                <a:ea typeface="Calibri"/>
                <a:cs typeface="Calibri"/>
              </a:rPr>
              <a:t>dat</a:t>
            </a:r>
            <a:r>
              <a:rPr lang="en-US">
                <a:latin typeface="Calibri"/>
                <a:ea typeface="Calibri"/>
                <a:cs typeface="Calibri"/>
              </a:rPr>
              <a:t> concept </a:t>
            </a:r>
            <a:r>
              <a:rPr lang="en-US" err="1">
                <a:latin typeface="Calibri"/>
                <a:ea typeface="Calibri"/>
                <a:cs typeface="Calibri"/>
              </a:rPr>
              <a:t>goed</a:t>
            </a:r>
            <a:r>
              <a:rPr lang="en-US">
                <a:latin typeface="Calibri"/>
                <a:ea typeface="Calibri"/>
                <a:cs typeface="Calibri"/>
              </a:rPr>
              <a:t> </a:t>
            </a:r>
            <a:r>
              <a:rPr lang="en-US" err="1">
                <a:latin typeface="Calibri"/>
                <a:ea typeface="Calibri"/>
                <a:cs typeface="Calibri"/>
              </a:rPr>
              <a:t>te</a:t>
            </a:r>
            <a:r>
              <a:rPr lang="en-US">
                <a:latin typeface="Calibri"/>
                <a:ea typeface="Calibri"/>
                <a:cs typeface="Calibri"/>
              </a:rPr>
              <a:t> </a:t>
            </a:r>
            <a:r>
              <a:rPr lang="en-US" err="1">
                <a:latin typeface="Calibri"/>
                <a:ea typeface="Calibri"/>
                <a:cs typeface="Calibri"/>
              </a:rPr>
              <a:t>achterhalen</a:t>
            </a:r>
            <a:r>
              <a:rPr lang="en-US">
                <a:latin typeface="Calibri"/>
                <a:ea typeface="Calibri"/>
                <a:cs typeface="Calibri"/>
              </a:rPr>
              <a:t> </a:t>
            </a:r>
            <a:r>
              <a:rPr lang="en-US" err="1">
                <a:latin typeface="Calibri"/>
                <a:ea typeface="Calibri"/>
                <a:cs typeface="Calibri"/>
              </a:rPr>
              <a:t>hebben</a:t>
            </a:r>
            <a:r>
              <a:rPr lang="en-US">
                <a:latin typeface="Calibri"/>
                <a:ea typeface="Calibri"/>
                <a:cs typeface="Calibri"/>
              </a:rPr>
              <a:t> we </a:t>
            </a:r>
            <a:r>
              <a:rPr lang="en-US" err="1">
                <a:latin typeface="Calibri"/>
                <a:ea typeface="Calibri"/>
                <a:cs typeface="Calibri"/>
              </a:rPr>
              <a:t>een</a:t>
            </a:r>
            <a:r>
              <a:rPr lang="en-US">
                <a:latin typeface="Calibri"/>
                <a:ea typeface="Calibri"/>
                <a:cs typeface="Calibri"/>
              </a:rPr>
              <a:t> </a:t>
            </a:r>
            <a:r>
              <a:rPr lang="en-US" err="1">
                <a:latin typeface="Calibri"/>
                <a:ea typeface="Calibri"/>
                <a:cs typeface="Calibri"/>
              </a:rPr>
              <a:t>ontwerpvraag</a:t>
            </a:r>
            <a:r>
              <a:rPr lang="en-US">
                <a:latin typeface="Calibri"/>
                <a:ea typeface="Calibri"/>
                <a:cs typeface="Calibri"/>
              </a:rPr>
              <a:t> </a:t>
            </a:r>
            <a:r>
              <a:rPr lang="en-US" err="1">
                <a:latin typeface="Calibri"/>
                <a:ea typeface="Calibri"/>
                <a:cs typeface="Calibri"/>
              </a:rPr>
              <a:t>opgesteld</a:t>
            </a:r>
            <a:r>
              <a:rPr lang="en-US">
                <a:latin typeface="Calibri"/>
                <a:ea typeface="Calibri"/>
                <a:cs typeface="Calibri"/>
              </a:rPr>
              <a:t> </a:t>
            </a:r>
            <a:r>
              <a:rPr lang="en-US" err="1">
                <a:latin typeface="Calibri"/>
                <a:ea typeface="Calibri"/>
                <a:cs typeface="Calibri"/>
              </a:rPr>
              <a:t>en</a:t>
            </a:r>
            <a:r>
              <a:rPr lang="en-US">
                <a:latin typeface="Calibri"/>
                <a:ea typeface="Calibri"/>
                <a:cs typeface="Calibri"/>
              </a:rPr>
              <a:t> </a:t>
            </a:r>
            <a:r>
              <a:rPr lang="en-US" err="1">
                <a:latin typeface="Calibri"/>
                <a:ea typeface="Calibri"/>
                <a:cs typeface="Calibri"/>
              </a:rPr>
              <a:t>onderzoeksvragen</a:t>
            </a:r>
            <a:r>
              <a:rPr lang="en-US">
                <a:latin typeface="Calibri"/>
                <a:ea typeface="Calibri"/>
                <a:cs typeface="Calibri"/>
              </a:rPr>
              <a:t> om </a:t>
            </a:r>
            <a:r>
              <a:rPr lang="en-US" err="1">
                <a:latin typeface="Calibri"/>
                <a:ea typeface="Calibri"/>
                <a:cs typeface="Calibri"/>
              </a:rPr>
              <a:t>ons</a:t>
            </a:r>
            <a:r>
              <a:rPr lang="en-US">
                <a:latin typeface="Calibri"/>
                <a:ea typeface="Calibri"/>
                <a:cs typeface="Calibri"/>
              </a:rPr>
              <a:t> </a:t>
            </a:r>
            <a:r>
              <a:rPr lang="en-US" err="1">
                <a:latin typeface="Calibri"/>
                <a:ea typeface="Calibri"/>
                <a:cs typeface="Calibri"/>
              </a:rPr>
              <a:t>verder</a:t>
            </a:r>
            <a:r>
              <a:rPr lang="en-US">
                <a:latin typeface="Calibri"/>
                <a:ea typeface="Calibri"/>
                <a:cs typeface="Calibri"/>
              </a:rPr>
              <a:t> </a:t>
            </a:r>
            <a:r>
              <a:rPr lang="en-US" err="1">
                <a:latin typeface="Calibri"/>
                <a:ea typeface="Calibri"/>
                <a:cs typeface="Calibri"/>
              </a:rPr>
              <a:t>te</a:t>
            </a:r>
            <a:r>
              <a:rPr lang="en-US">
                <a:latin typeface="Calibri"/>
                <a:ea typeface="Calibri"/>
                <a:cs typeface="Calibri"/>
              </a:rPr>
              <a:t> </a:t>
            </a:r>
            <a:r>
              <a:rPr lang="en-US" err="1">
                <a:latin typeface="Calibri"/>
                <a:ea typeface="Calibri"/>
                <a:cs typeface="Calibri"/>
              </a:rPr>
              <a:t>helpen</a:t>
            </a:r>
            <a:r>
              <a:rPr lang="en-US">
                <a:latin typeface="Calibri"/>
                <a:ea typeface="Calibri"/>
                <a:cs typeface="Calibri"/>
              </a:rPr>
              <a:t> in het project.</a:t>
            </a:r>
          </a:p>
          <a:p>
            <a:r>
              <a:rPr lang="en-US" err="1">
                <a:latin typeface="Calibri"/>
                <a:ea typeface="Calibri"/>
                <a:cs typeface="Calibri"/>
              </a:rPr>
              <a:t>Ontwerpvraag</a:t>
            </a:r>
            <a:r>
              <a:rPr lang="en-US">
                <a:latin typeface="Calibri"/>
                <a:ea typeface="Calibri"/>
                <a:cs typeface="Calibri"/>
              </a:rPr>
              <a:t>: </a:t>
            </a:r>
            <a:r>
              <a:rPr lang="en-US"/>
              <a:t>Hoe </a:t>
            </a:r>
            <a:r>
              <a:rPr lang="en-US" err="1"/>
              <a:t>kunnen</a:t>
            </a:r>
            <a:r>
              <a:rPr lang="en-US"/>
              <a:t> </a:t>
            </a:r>
            <a:r>
              <a:rPr lang="en-US" err="1"/>
              <a:t>wij</a:t>
            </a:r>
            <a:r>
              <a:rPr lang="en-US"/>
              <a:t> </a:t>
            </a:r>
            <a:r>
              <a:rPr lang="en-US" err="1"/>
              <a:t>jongeren</a:t>
            </a:r>
            <a:r>
              <a:rPr lang="en-US"/>
              <a:t> </a:t>
            </a:r>
            <a:r>
              <a:rPr lang="en-US" err="1"/>
              <a:t>bewuster</a:t>
            </a:r>
            <a:r>
              <a:rPr lang="en-US"/>
              <a:t> </a:t>
            </a:r>
            <a:r>
              <a:rPr lang="en-US" err="1"/>
              <a:t>maken</a:t>
            </a:r>
            <a:r>
              <a:rPr lang="en-US"/>
              <a:t> van de </a:t>
            </a:r>
            <a:r>
              <a:rPr lang="en-US" err="1"/>
              <a:t>nadelen</a:t>
            </a:r>
            <a:r>
              <a:rPr lang="en-US"/>
              <a:t> van </a:t>
            </a:r>
            <a:r>
              <a:rPr lang="en-US" err="1"/>
              <a:t>pesticiden</a:t>
            </a:r>
            <a:r>
              <a:rPr lang="en-US"/>
              <a:t>, </a:t>
            </a:r>
            <a:r>
              <a:rPr lang="en-US" err="1"/>
              <a:t>zodat</a:t>
            </a:r>
            <a:r>
              <a:rPr lang="en-US"/>
              <a:t> </a:t>
            </a:r>
            <a:r>
              <a:rPr lang="en-US" err="1"/>
              <a:t>zij</a:t>
            </a:r>
            <a:r>
              <a:rPr lang="en-US"/>
              <a:t> de </a:t>
            </a:r>
            <a:r>
              <a:rPr lang="en-US" err="1"/>
              <a:t>keuze</a:t>
            </a:r>
            <a:r>
              <a:rPr lang="en-US"/>
              <a:t> </a:t>
            </a:r>
            <a:r>
              <a:rPr lang="en-US" err="1"/>
              <a:t>maken</a:t>
            </a:r>
            <a:r>
              <a:rPr lang="en-US"/>
              <a:t> om </a:t>
            </a:r>
            <a:r>
              <a:rPr lang="en-US" err="1"/>
              <a:t>aan</a:t>
            </a:r>
            <a:r>
              <a:rPr lang="en-US"/>
              <a:t> </a:t>
            </a:r>
            <a:r>
              <a:rPr lang="en-US" err="1"/>
              <a:t>een</a:t>
            </a:r>
            <a:r>
              <a:rPr lang="en-US"/>
              <a:t> </a:t>
            </a:r>
            <a:r>
              <a:rPr lang="en-US" err="1"/>
              <a:t>gezondere</a:t>
            </a:r>
            <a:r>
              <a:rPr lang="en-US"/>
              <a:t> </a:t>
            </a:r>
            <a:r>
              <a:rPr lang="en-US" err="1"/>
              <a:t>wereld</a:t>
            </a:r>
            <a:r>
              <a:rPr lang="en-US"/>
              <a:t> </a:t>
            </a:r>
            <a:r>
              <a:rPr lang="en-US" err="1"/>
              <a:t>bij</a:t>
            </a:r>
            <a:r>
              <a:rPr lang="en-US"/>
              <a:t> </a:t>
            </a:r>
            <a:r>
              <a:rPr lang="en-US" err="1"/>
              <a:t>te</a:t>
            </a:r>
            <a:r>
              <a:rPr lang="en-US"/>
              <a:t> </a:t>
            </a:r>
            <a:r>
              <a:rPr lang="en-US" err="1"/>
              <a:t>dragen</a:t>
            </a:r>
            <a:r>
              <a:rPr lang="en-US"/>
              <a:t>.</a:t>
            </a:r>
          </a:p>
          <a:p>
            <a:endParaRPr lang="en-US"/>
          </a:p>
          <a:p>
            <a:pPr>
              <a:defRPr/>
            </a:pPr>
            <a:endParaRPr lang="en-US">
              <a:ea typeface="Calibri"/>
              <a:cs typeface="Calibri"/>
            </a:endParaRPr>
          </a:p>
          <a:p>
            <a:pPr>
              <a:defRPr/>
            </a:pPr>
            <a:r>
              <a:rPr lang="en-US" err="1">
                <a:latin typeface="Calibri"/>
                <a:ea typeface="Calibri"/>
                <a:cs typeface="Calibri"/>
              </a:rPr>
              <a:t>emilie</a:t>
            </a:r>
            <a:r>
              <a:rPr lang="en-US">
                <a:latin typeface="Calibri"/>
                <a:ea typeface="Calibri"/>
                <a:cs typeface="Calibri"/>
              </a:rPr>
              <a:t>: </a:t>
            </a:r>
            <a:r>
              <a:rPr lang="en-US" err="1">
                <a:latin typeface="Calibri"/>
                <a:ea typeface="Calibri"/>
                <a:cs typeface="Calibri"/>
              </a:rPr>
              <a:t>aantal</a:t>
            </a:r>
            <a:r>
              <a:rPr lang="en-US">
                <a:latin typeface="Calibri"/>
                <a:ea typeface="Calibri"/>
                <a:cs typeface="Calibri"/>
              </a:rPr>
              <a:t> </a:t>
            </a:r>
            <a:r>
              <a:rPr lang="en-US" err="1">
                <a:latin typeface="Calibri"/>
                <a:ea typeface="Calibri"/>
                <a:cs typeface="Calibri"/>
              </a:rPr>
              <a:t>ideeen</a:t>
            </a:r>
            <a:r>
              <a:rPr lang="en-US">
                <a:latin typeface="Calibri"/>
                <a:ea typeface="Calibri"/>
                <a:cs typeface="Calibri"/>
              </a:rPr>
              <a:t> </a:t>
            </a:r>
            <a:r>
              <a:rPr lang="en-US" err="1">
                <a:latin typeface="Calibri"/>
                <a:ea typeface="Calibri"/>
                <a:cs typeface="Calibri"/>
              </a:rPr>
              <a:t>en</a:t>
            </a:r>
            <a:r>
              <a:rPr lang="en-US">
                <a:latin typeface="Calibri"/>
                <a:ea typeface="Calibri"/>
                <a:cs typeface="Calibri"/>
              </a:rPr>
              <a:t> </a:t>
            </a:r>
            <a:r>
              <a:rPr lang="en-US" err="1">
                <a:latin typeface="Calibri"/>
                <a:ea typeface="Calibri"/>
                <a:cs typeface="Calibri"/>
              </a:rPr>
              <a:t>onderzoeksvragen</a:t>
            </a:r>
            <a:r>
              <a:rPr lang="en-US">
                <a:latin typeface="Calibri"/>
                <a:ea typeface="Calibri"/>
                <a:cs typeface="Calibri"/>
              </a:rPr>
              <a:t> </a:t>
            </a:r>
            <a:r>
              <a:rPr lang="en-US" err="1">
                <a:latin typeface="Calibri"/>
                <a:ea typeface="Calibri"/>
                <a:cs typeface="Calibri"/>
              </a:rPr>
              <a:t>bedacht</a:t>
            </a:r>
            <a:r>
              <a:rPr lang="en-US">
                <a:latin typeface="Calibri"/>
                <a:ea typeface="Calibri"/>
                <a:cs typeface="Calibri"/>
              </a:rPr>
              <a:t> </a:t>
            </a:r>
            <a:r>
              <a:rPr lang="en-US" err="1">
                <a:latin typeface="Calibri"/>
                <a:ea typeface="Calibri"/>
                <a:cs typeface="Calibri"/>
              </a:rPr>
              <a:t>waarbij</a:t>
            </a:r>
            <a:r>
              <a:rPr lang="en-US">
                <a:latin typeface="Calibri"/>
                <a:ea typeface="Calibri"/>
                <a:cs typeface="Calibri"/>
              </a:rPr>
              <a:t> </a:t>
            </a:r>
            <a:r>
              <a:rPr lang="en-US" err="1">
                <a:latin typeface="Calibri"/>
                <a:ea typeface="Calibri"/>
                <a:cs typeface="Calibri"/>
              </a:rPr>
              <a:t>ik</a:t>
            </a:r>
            <a:r>
              <a:rPr lang="en-US">
                <a:latin typeface="Calibri"/>
                <a:ea typeface="Calibri"/>
                <a:cs typeface="Calibri"/>
              </a:rPr>
              <a:t> </a:t>
            </a:r>
            <a:r>
              <a:rPr lang="en-US" err="1">
                <a:latin typeface="Calibri"/>
                <a:ea typeface="Calibri"/>
                <a:cs typeface="Calibri"/>
              </a:rPr>
              <a:t>ook</a:t>
            </a:r>
            <a:r>
              <a:rPr lang="en-US">
                <a:latin typeface="Calibri"/>
                <a:ea typeface="Calibri"/>
                <a:cs typeface="Calibri"/>
              </a:rPr>
              <a:t> de original </a:t>
            </a:r>
            <a:r>
              <a:rPr lang="en-US" err="1">
                <a:latin typeface="Calibri"/>
                <a:ea typeface="Calibri"/>
                <a:cs typeface="Calibri"/>
              </a:rPr>
              <a:t>ontwerpvraag</a:t>
            </a:r>
            <a:r>
              <a:rPr lang="en-US">
                <a:latin typeface="Calibri"/>
                <a:ea typeface="Calibri"/>
                <a:cs typeface="Calibri"/>
              </a:rPr>
              <a:t> </a:t>
            </a:r>
            <a:r>
              <a:rPr lang="en-US" err="1">
                <a:latin typeface="Calibri"/>
                <a:ea typeface="Calibri"/>
                <a:cs typeface="Calibri"/>
              </a:rPr>
              <a:t>heb</a:t>
            </a:r>
            <a:r>
              <a:rPr lang="en-US">
                <a:latin typeface="Calibri"/>
                <a:ea typeface="Calibri"/>
                <a:cs typeface="Calibri"/>
              </a:rPr>
              <a:t> </a:t>
            </a:r>
            <a:r>
              <a:rPr lang="en-US" err="1">
                <a:latin typeface="Calibri"/>
                <a:ea typeface="Calibri"/>
                <a:cs typeface="Calibri"/>
              </a:rPr>
              <a:t>bedacht</a:t>
            </a:r>
            <a:r>
              <a:rPr lang="en-US">
                <a:latin typeface="Calibri"/>
                <a:ea typeface="Calibri"/>
                <a:cs typeface="Calibri"/>
              </a:rPr>
              <a:t> </a:t>
            </a:r>
          </a:p>
          <a:p>
            <a:pPr>
              <a:defRPr/>
            </a:pPr>
            <a:br>
              <a:rPr lang="en-US">
                <a:latin typeface="Calibri"/>
                <a:ea typeface="Calibri"/>
                <a:cs typeface="Calibri"/>
              </a:rPr>
            </a:br>
            <a:r>
              <a:rPr lang="en-US">
                <a:latin typeface="Calibri"/>
                <a:ea typeface="Calibri"/>
                <a:cs typeface="Calibri"/>
              </a:rPr>
              <a:t>sander: </a:t>
            </a:r>
            <a:r>
              <a:rPr lang="en-US" err="1">
                <a:latin typeface="Calibri"/>
                <a:ea typeface="Calibri"/>
                <a:cs typeface="Calibri"/>
              </a:rPr>
              <a:t>ontwerpvraag</a:t>
            </a:r>
            <a:r>
              <a:rPr lang="en-US">
                <a:latin typeface="Calibri"/>
                <a:ea typeface="Calibri"/>
                <a:cs typeface="Calibri"/>
              </a:rPr>
              <a:t> </a:t>
            </a:r>
            <a:r>
              <a:rPr lang="en-US" err="1">
                <a:latin typeface="Calibri"/>
                <a:ea typeface="Calibri"/>
                <a:cs typeface="Calibri"/>
              </a:rPr>
              <a:t>en</a:t>
            </a:r>
            <a:r>
              <a:rPr lang="en-US">
                <a:latin typeface="Calibri"/>
                <a:ea typeface="Calibri"/>
                <a:cs typeface="Calibri"/>
              </a:rPr>
              <a:t> </a:t>
            </a:r>
            <a:r>
              <a:rPr lang="en-US" err="1">
                <a:latin typeface="Calibri"/>
                <a:ea typeface="Calibri"/>
                <a:cs typeface="Calibri"/>
              </a:rPr>
              <a:t>onderzoeksvragen</a:t>
            </a:r>
            <a:r>
              <a:rPr lang="en-US">
                <a:latin typeface="Calibri"/>
                <a:ea typeface="Calibri"/>
                <a:cs typeface="Calibri"/>
              </a:rPr>
              <a:t> </a:t>
            </a:r>
            <a:r>
              <a:rPr lang="en-US" err="1">
                <a:latin typeface="Calibri"/>
                <a:ea typeface="Calibri"/>
                <a:cs typeface="Calibri"/>
              </a:rPr>
              <a:t>opgesteld</a:t>
            </a:r>
            <a:endParaRPr lang="en-US">
              <a:latin typeface="Calibri"/>
              <a:ea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Calibri"/>
              <a:ea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err="1">
                <a:latin typeface="Calibri"/>
                <a:ea typeface="Calibri"/>
                <a:cs typeface="Calibri"/>
              </a:rPr>
              <a:t>mehri</a:t>
            </a:r>
            <a:r>
              <a:rPr lang="en-US">
                <a:latin typeface="Calibri"/>
                <a:ea typeface="Calibri"/>
                <a:cs typeface="Calibri"/>
              </a:rPr>
              <a:t>: </a:t>
            </a:r>
            <a:r>
              <a:rPr lang="en-US" err="1">
                <a:latin typeface="Calibri"/>
                <a:ea typeface="Calibri"/>
                <a:cs typeface="Calibri"/>
              </a:rPr>
              <a:t>aantal</a:t>
            </a:r>
            <a:r>
              <a:rPr lang="en-US">
                <a:latin typeface="Calibri"/>
                <a:ea typeface="Calibri"/>
                <a:cs typeface="Calibri"/>
              </a:rPr>
              <a:t> </a:t>
            </a:r>
            <a:r>
              <a:rPr lang="en-US" err="1">
                <a:latin typeface="Calibri"/>
                <a:ea typeface="Calibri"/>
                <a:cs typeface="Calibri"/>
              </a:rPr>
              <a:t>ideeën</a:t>
            </a:r>
            <a:r>
              <a:rPr lang="en-US">
                <a:latin typeface="Calibri"/>
                <a:ea typeface="Calibri"/>
                <a:cs typeface="Calibri"/>
              </a:rPr>
              <a:t> </a:t>
            </a:r>
            <a:r>
              <a:rPr lang="en-US" err="1">
                <a:latin typeface="Calibri"/>
                <a:ea typeface="Calibri"/>
                <a:cs typeface="Calibri"/>
              </a:rPr>
              <a:t>opgedaan</a:t>
            </a:r>
            <a:r>
              <a:rPr lang="en-US">
                <a:latin typeface="Calibri"/>
                <a:ea typeface="Calibri"/>
                <a:cs typeface="Calibri"/>
              </a:rPr>
              <a:t>, </a:t>
            </a:r>
            <a:r>
              <a:rPr lang="en-US" err="1">
                <a:latin typeface="Calibri"/>
                <a:ea typeface="Calibri"/>
                <a:cs typeface="Calibri"/>
              </a:rPr>
              <a:t>onderzoeksvragen</a:t>
            </a:r>
            <a:r>
              <a:rPr lang="en-US">
                <a:latin typeface="Calibri"/>
                <a:ea typeface="Calibri"/>
                <a:cs typeface="Calibri"/>
              </a:rPr>
              <a:t> </a:t>
            </a:r>
            <a:r>
              <a:rPr lang="en-US" err="1">
                <a:latin typeface="Calibri"/>
                <a:ea typeface="Calibri"/>
                <a:cs typeface="Calibri"/>
              </a:rPr>
              <a:t>opgesteld</a:t>
            </a:r>
            <a:r>
              <a:rPr lang="en-US">
                <a:latin typeface="Calibri"/>
                <a:ea typeface="Calibri"/>
                <a:cs typeface="Calibri"/>
              </a:rPr>
              <a:t>, </a:t>
            </a:r>
            <a:r>
              <a:rPr lang="en-US" err="1">
                <a:latin typeface="Calibri"/>
                <a:ea typeface="Calibri"/>
                <a:cs typeface="Calibri"/>
              </a:rPr>
              <a:t>ontwerpvraag</a:t>
            </a:r>
            <a:r>
              <a:rPr lang="en-US">
                <a:latin typeface="Calibri"/>
                <a:ea typeface="Calibri"/>
                <a:cs typeface="Calibri"/>
              </a:rPr>
              <a:t> </a:t>
            </a:r>
            <a:r>
              <a:rPr lang="en-US" err="1">
                <a:latin typeface="Calibri"/>
                <a:ea typeface="Calibri"/>
                <a:cs typeface="Calibri"/>
              </a:rPr>
              <a:t>aangescherpt</a:t>
            </a:r>
            <a:r>
              <a:rPr lang="en-US">
                <a:latin typeface="Calibri"/>
                <a:ea typeface="Calibri"/>
                <a:cs typeface="Calibri"/>
              </a:rPr>
              <a:t>, prototype </a:t>
            </a:r>
            <a:r>
              <a:rPr lang="en-US" err="1">
                <a:latin typeface="Calibri"/>
                <a:ea typeface="Calibri"/>
                <a:cs typeface="Calibri"/>
              </a:rPr>
              <a:t>vormgegeven</a:t>
            </a:r>
            <a:r>
              <a:rPr lang="en-US">
                <a:latin typeface="Calibri"/>
                <a:ea typeface="Calibri"/>
                <a:cs typeface="Calibri"/>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Calibri"/>
              <a:ea typeface="Calibri"/>
              <a:cs typeface="Calibri"/>
            </a:endParaRPr>
          </a:p>
          <a:p>
            <a:r>
              <a:rPr lang="en-US" err="1">
                <a:latin typeface="Calibri"/>
                <a:ea typeface="Calibri"/>
                <a:cs typeface="Calibri"/>
              </a:rPr>
              <a:t>sinem</a:t>
            </a:r>
            <a:r>
              <a:rPr lang="en-US">
                <a:latin typeface="Calibri"/>
                <a:ea typeface="Calibri"/>
                <a:cs typeface="Calibri"/>
              </a:rPr>
              <a:t>: O</a:t>
            </a:r>
            <a:r>
              <a:rPr lang="en-US"/>
              <a:t>p </a:t>
            </a:r>
            <a:r>
              <a:rPr lang="en-US" err="1"/>
              <a:t>woensdag</a:t>
            </a:r>
            <a:r>
              <a:rPr lang="en-US"/>
              <a:t> 7 </a:t>
            </a:r>
            <a:r>
              <a:rPr lang="en-US" err="1"/>
              <a:t>mei</a:t>
            </a:r>
            <a:r>
              <a:rPr lang="en-US">
                <a:latin typeface="Calibri"/>
                <a:ea typeface="Calibri"/>
                <a:cs typeface="Calibri"/>
              </a:rPr>
              <a:t> i</a:t>
            </a:r>
            <a:r>
              <a:rPr lang="en-US"/>
              <a:t>n</a:t>
            </a:r>
            <a:r>
              <a:rPr lang="en-US" b="0"/>
              <a:t> het </a:t>
            </a:r>
            <a:r>
              <a:rPr lang="en-US" b="0" err="1"/>
              <a:t>bestand</a:t>
            </a:r>
            <a:r>
              <a:rPr lang="en-US" b="0"/>
              <a:t> </a:t>
            </a:r>
            <a:r>
              <a:rPr lang="en-US" b="0" i="1" err="1"/>
              <a:t>Onderzoeksvragen</a:t>
            </a:r>
            <a:r>
              <a:rPr lang="en-US" b="0"/>
              <a:t> in </a:t>
            </a:r>
            <a:r>
              <a:rPr lang="en-US" b="0" err="1"/>
              <a:t>ons</a:t>
            </a:r>
            <a:r>
              <a:rPr lang="en-US" b="0"/>
              <a:t> </a:t>
            </a:r>
            <a:r>
              <a:rPr lang="en-US" b="0" err="1"/>
              <a:t>Teamskanaal</a:t>
            </a:r>
            <a:r>
              <a:rPr lang="en-US" b="0"/>
              <a:t> </a:t>
            </a:r>
            <a:r>
              <a:rPr lang="en-US" b="0" err="1"/>
              <a:t>heb</a:t>
            </a:r>
            <a:r>
              <a:rPr lang="en-US" b="0"/>
              <a:t> </a:t>
            </a:r>
            <a:r>
              <a:rPr lang="en-US" b="0" err="1"/>
              <a:t>ik</a:t>
            </a:r>
            <a:r>
              <a:rPr lang="en-US" b="0"/>
              <a:t> </a:t>
            </a:r>
            <a:r>
              <a:rPr lang="en-US" b="0" err="1"/>
              <a:t>een</a:t>
            </a:r>
            <a:r>
              <a:rPr lang="en-US" b="0"/>
              <a:t> </a:t>
            </a:r>
            <a:r>
              <a:rPr lang="en-US" b="0" err="1"/>
              <a:t>overzicht</a:t>
            </a:r>
            <a:r>
              <a:rPr lang="en-US" b="0"/>
              <a:t> </a:t>
            </a:r>
            <a:r>
              <a:rPr lang="en-US" b="0" err="1"/>
              <a:t>gemaakt</a:t>
            </a:r>
            <a:r>
              <a:rPr lang="en-US" b="0"/>
              <a:t> van alle </a:t>
            </a:r>
            <a:r>
              <a:rPr lang="en-US" b="0" err="1"/>
              <a:t>onderzoeksvragen</a:t>
            </a:r>
            <a:r>
              <a:rPr lang="en-US" b="0"/>
              <a:t> die we </a:t>
            </a:r>
            <a:r>
              <a:rPr lang="en-US" b="0" err="1"/>
              <a:t>samen</a:t>
            </a:r>
            <a:r>
              <a:rPr lang="en-US" b="0"/>
              <a:t> </a:t>
            </a:r>
            <a:r>
              <a:rPr lang="en-US" b="0" err="1"/>
              <a:t>hebben</a:t>
            </a:r>
            <a:r>
              <a:rPr lang="en-US" b="0"/>
              <a:t> </a:t>
            </a:r>
            <a:r>
              <a:rPr lang="en-US" b="0" err="1"/>
              <a:t>bedacht</a:t>
            </a:r>
            <a:r>
              <a:rPr lang="en-US" b="0"/>
              <a:t>. Aan </a:t>
            </a:r>
            <a:r>
              <a:rPr lang="en-US" b="0" err="1"/>
              <a:t>elke</a:t>
            </a:r>
            <a:r>
              <a:rPr lang="en-US" b="0"/>
              <a:t> </a:t>
            </a:r>
            <a:r>
              <a:rPr lang="en-US" b="0" err="1"/>
              <a:t>vraag</a:t>
            </a:r>
            <a:r>
              <a:rPr lang="en-US" b="0"/>
              <a:t> </a:t>
            </a:r>
            <a:r>
              <a:rPr lang="en-US" b="0" err="1"/>
              <a:t>heb</a:t>
            </a:r>
            <a:r>
              <a:rPr lang="en-US" b="0"/>
              <a:t> </a:t>
            </a:r>
            <a:r>
              <a:rPr lang="en-US" b="0" err="1"/>
              <a:t>ik</a:t>
            </a:r>
            <a:r>
              <a:rPr lang="en-US" b="0"/>
              <a:t> </a:t>
            </a:r>
            <a:r>
              <a:rPr lang="en-US" b="0" err="1"/>
              <a:t>een</a:t>
            </a:r>
            <a:r>
              <a:rPr lang="en-US" b="0"/>
              <a:t> </a:t>
            </a:r>
            <a:r>
              <a:rPr lang="en-US" b="0" err="1"/>
              <a:t>passende</a:t>
            </a:r>
            <a:r>
              <a:rPr lang="en-US" b="0"/>
              <a:t>, </a:t>
            </a:r>
            <a:r>
              <a:rPr lang="en-US" b="0" err="1"/>
              <a:t>creatieve</a:t>
            </a:r>
            <a:r>
              <a:rPr lang="en-US" b="0"/>
              <a:t> </a:t>
            </a:r>
            <a:r>
              <a:rPr lang="en-US" b="0" err="1"/>
              <a:t>onderzoeksmethode</a:t>
            </a:r>
            <a:r>
              <a:rPr lang="en-US" b="0"/>
              <a:t> </a:t>
            </a:r>
            <a:r>
              <a:rPr lang="en-US" b="0" err="1"/>
              <a:t>gekoppeld</a:t>
            </a:r>
            <a:r>
              <a:rPr lang="en-US" b="0"/>
              <a:t>. </a:t>
            </a:r>
            <a:r>
              <a:rPr lang="en-US" b="0" err="1"/>
              <a:t>Daarnaast</a:t>
            </a:r>
            <a:r>
              <a:rPr lang="en-US" b="0"/>
              <a:t> </a:t>
            </a:r>
            <a:r>
              <a:rPr lang="en-US" b="0" err="1"/>
              <a:t>heb</a:t>
            </a:r>
            <a:r>
              <a:rPr lang="en-US" b="0"/>
              <a:t> </a:t>
            </a:r>
            <a:r>
              <a:rPr lang="en-US" b="0" err="1"/>
              <a:t>ik</a:t>
            </a:r>
            <a:r>
              <a:rPr lang="en-US" b="0"/>
              <a:t> de </a:t>
            </a:r>
            <a:r>
              <a:rPr lang="en-US" b="0" err="1"/>
              <a:t>literatuurstudievragen</a:t>
            </a:r>
            <a:r>
              <a:rPr lang="en-US" b="0"/>
              <a:t> </a:t>
            </a:r>
            <a:r>
              <a:rPr lang="en-US" b="0" err="1"/>
              <a:t>beantwoord</a:t>
            </a:r>
            <a:r>
              <a:rPr lang="en-US" b="0"/>
              <a:t> </a:t>
            </a:r>
            <a:r>
              <a:rPr lang="en-US" b="0" err="1"/>
              <a:t>en</a:t>
            </a:r>
            <a:r>
              <a:rPr lang="en-US" b="0"/>
              <a:t> </a:t>
            </a:r>
            <a:r>
              <a:rPr lang="en-US" b="0" err="1"/>
              <a:t>mijn</a:t>
            </a:r>
            <a:r>
              <a:rPr lang="en-US" b="0"/>
              <a:t> eigen </a:t>
            </a:r>
            <a:r>
              <a:rPr lang="en-US" b="0" err="1"/>
              <a:t>bijdrage</a:t>
            </a:r>
            <a:r>
              <a:rPr lang="en-US" b="0"/>
              <a:t> </a:t>
            </a:r>
            <a:r>
              <a:rPr lang="en-US" b="0" err="1"/>
              <a:t>toegevoegd</a:t>
            </a:r>
            <a:r>
              <a:rPr lang="en-US" b="0"/>
              <a:t>.</a:t>
            </a:r>
            <a:br>
              <a:rPr lang="en-US" b="0"/>
            </a:br>
            <a:r>
              <a:rPr lang="en-US" b="0"/>
              <a:t>Ik </a:t>
            </a:r>
            <a:r>
              <a:rPr lang="en-US" b="0" err="1"/>
              <a:t>heb</a:t>
            </a:r>
            <a:r>
              <a:rPr lang="en-US" b="0"/>
              <a:t> </a:t>
            </a:r>
            <a:r>
              <a:rPr lang="en-US" b="0" err="1"/>
              <a:t>dit</a:t>
            </a:r>
            <a:r>
              <a:rPr lang="en-US" b="0"/>
              <a:t> </a:t>
            </a:r>
            <a:r>
              <a:rPr lang="en-US" b="0" err="1"/>
              <a:t>gedaan</a:t>
            </a:r>
            <a:r>
              <a:rPr lang="en-US" b="0"/>
              <a:t>, </a:t>
            </a:r>
            <a:r>
              <a:rPr lang="en-US" b="0" err="1"/>
              <a:t>zodat</a:t>
            </a:r>
            <a:r>
              <a:rPr lang="en-US" b="0"/>
              <a:t> </a:t>
            </a:r>
            <a:r>
              <a:rPr lang="en-US" b="0" err="1"/>
              <a:t>alles</a:t>
            </a:r>
            <a:r>
              <a:rPr lang="en-US" b="0"/>
              <a:t> </a:t>
            </a:r>
            <a:r>
              <a:rPr lang="en-US" b="0" err="1"/>
              <a:t>goed</a:t>
            </a:r>
            <a:r>
              <a:rPr lang="en-US" b="0"/>
              <a:t> is </a:t>
            </a:r>
            <a:r>
              <a:rPr lang="en-US" b="0" err="1"/>
              <a:t>bijgehouden</a:t>
            </a:r>
            <a:r>
              <a:rPr lang="en-US" b="0"/>
              <a:t>.</a:t>
            </a:r>
          </a:p>
          <a:p>
            <a:r>
              <a:rPr lang="en-US" b="0"/>
              <a:t>Ik </a:t>
            </a:r>
            <a:r>
              <a:rPr lang="en-US" b="0" err="1"/>
              <a:t>heb</a:t>
            </a:r>
            <a:r>
              <a:rPr lang="en-US" b="0"/>
              <a:t> </a:t>
            </a:r>
            <a:r>
              <a:rPr lang="en-US" b="0" err="1"/>
              <a:t>gekozen</a:t>
            </a:r>
            <a:r>
              <a:rPr lang="en-US" b="0"/>
              <a:t> </a:t>
            </a:r>
            <a:r>
              <a:rPr lang="en-US" b="0" err="1"/>
              <a:t>voor</a:t>
            </a:r>
            <a:r>
              <a:rPr lang="en-US" b="0"/>
              <a:t> literature study, </a:t>
            </a:r>
            <a:r>
              <a:rPr lang="en-US" b="0" err="1"/>
              <a:t>omdat</a:t>
            </a:r>
            <a:r>
              <a:rPr lang="en-US" b="0"/>
              <a:t> </a:t>
            </a:r>
            <a:r>
              <a:rPr lang="en-US" b="0" err="1"/>
              <a:t>dit</a:t>
            </a:r>
            <a:r>
              <a:rPr lang="en-US" b="0"/>
              <a:t> </a:t>
            </a:r>
            <a:r>
              <a:rPr lang="en-US" b="0" err="1"/>
              <a:t>een</a:t>
            </a:r>
            <a:r>
              <a:rPr lang="en-US" b="0"/>
              <a:t> </a:t>
            </a:r>
            <a:r>
              <a:rPr lang="en-US" b="0" err="1"/>
              <a:t>effectieve</a:t>
            </a:r>
            <a:r>
              <a:rPr lang="en-US" b="0"/>
              <a:t> </a:t>
            </a:r>
            <a:r>
              <a:rPr lang="en-US" b="0" err="1"/>
              <a:t>manier</a:t>
            </a:r>
            <a:r>
              <a:rPr lang="en-US" b="0"/>
              <a:t> is om </a:t>
            </a:r>
            <a:r>
              <a:rPr lang="en-US" b="0" err="1"/>
              <a:t>dieper</a:t>
            </a:r>
            <a:r>
              <a:rPr lang="en-US" b="0"/>
              <a:t> in </a:t>
            </a:r>
            <a:r>
              <a:rPr lang="en-US" b="0" err="1"/>
              <a:t>te</a:t>
            </a:r>
            <a:r>
              <a:rPr lang="en-US" b="0"/>
              <a:t> </a:t>
            </a:r>
            <a:r>
              <a:rPr lang="en-US" b="0" err="1"/>
              <a:t>gaan</a:t>
            </a:r>
            <a:r>
              <a:rPr lang="en-US" b="0"/>
              <a:t> op </a:t>
            </a:r>
            <a:r>
              <a:rPr lang="en-US" b="0" err="1"/>
              <a:t>onze</a:t>
            </a:r>
            <a:r>
              <a:rPr lang="en-US" b="0"/>
              <a:t> </a:t>
            </a:r>
            <a:r>
              <a:rPr lang="en-US" b="0" err="1"/>
              <a:t>doelgroep</a:t>
            </a:r>
            <a:r>
              <a:rPr lang="en-US" b="0"/>
              <a:t>. Het </a:t>
            </a:r>
            <a:r>
              <a:rPr lang="en-US" b="0" err="1"/>
              <a:t>stelt</a:t>
            </a:r>
            <a:r>
              <a:rPr lang="en-US" b="0"/>
              <a:t> me in </a:t>
            </a:r>
            <a:r>
              <a:rPr lang="en-US" b="0" err="1"/>
              <a:t>staat</a:t>
            </a:r>
            <a:r>
              <a:rPr lang="en-US" b="0"/>
              <a:t> om </a:t>
            </a:r>
            <a:r>
              <a:rPr lang="en-US" b="0" err="1"/>
              <a:t>bestaande</a:t>
            </a:r>
            <a:r>
              <a:rPr lang="en-US" b="0"/>
              <a:t> </a:t>
            </a:r>
            <a:r>
              <a:rPr lang="en-US" b="0" err="1"/>
              <a:t>kennis</a:t>
            </a:r>
            <a:r>
              <a:rPr lang="en-US" b="0"/>
              <a:t> </a:t>
            </a:r>
            <a:r>
              <a:rPr lang="en-US" b="0" err="1"/>
              <a:t>te</a:t>
            </a:r>
            <a:r>
              <a:rPr lang="en-US" b="0"/>
              <a:t> </a:t>
            </a:r>
            <a:r>
              <a:rPr lang="en-US" b="0" err="1"/>
              <a:t>verzamelen</a:t>
            </a:r>
            <a:r>
              <a:rPr lang="en-US" b="0"/>
              <a:t> </a:t>
            </a:r>
            <a:r>
              <a:rPr lang="en-US" b="0" err="1"/>
              <a:t>en</a:t>
            </a:r>
            <a:r>
              <a:rPr lang="en-US" b="0"/>
              <a:t> </a:t>
            </a:r>
            <a:r>
              <a:rPr lang="en-US" b="0" err="1"/>
              <a:t>te</a:t>
            </a:r>
            <a:r>
              <a:rPr lang="en-US" b="0"/>
              <a:t> </a:t>
            </a:r>
            <a:r>
              <a:rPr lang="en-US" b="0" err="1"/>
              <a:t>analyseren</a:t>
            </a:r>
            <a:r>
              <a:rPr lang="en-US" b="0"/>
              <a:t>, wat </a:t>
            </a:r>
            <a:r>
              <a:rPr lang="en-US" b="0" err="1"/>
              <a:t>een</a:t>
            </a:r>
            <a:r>
              <a:rPr lang="en-US" b="0"/>
              <a:t> </a:t>
            </a:r>
            <a:r>
              <a:rPr lang="en-US" b="0" err="1"/>
              <a:t>waardevolle</a:t>
            </a:r>
            <a:r>
              <a:rPr lang="en-US" b="0"/>
              <a:t> basis </a:t>
            </a:r>
            <a:r>
              <a:rPr lang="en-US" b="0" err="1"/>
              <a:t>vormt</a:t>
            </a:r>
            <a:r>
              <a:rPr lang="en-US" b="0"/>
              <a:t> </a:t>
            </a:r>
            <a:r>
              <a:rPr lang="en-US" b="0" err="1"/>
              <a:t>voor</a:t>
            </a:r>
            <a:r>
              <a:rPr lang="en-US" b="0"/>
              <a:t> </a:t>
            </a:r>
            <a:r>
              <a:rPr lang="en-US" b="0" err="1"/>
              <a:t>ons</a:t>
            </a:r>
            <a:r>
              <a:rPr lang="en-US" b="0"/>
              <a:t> </a:t>
            </a:r>
            <a:r>
              <a:rPr lang="en-US" b="0" err="1"/>
              <a:t>verdere</a:t>
            </a:r>
            <a:r>
              <a:rPr lang="en-US" b="0"/>
              <a:t> </a:t>
            </a:r>
            <a:r>
              <a:rPr lang="en-US" b="0" err="1"/>
              <a:t>onderzoek</a:t>
            </a:r>
            <a:r>
              <a:rPr lang="en-US" b="0"/>
              <a:t>. Verder </a:t>
            </a:r>
            <a:r>
              <a:rPr lang="en-US" b="0" err="1"/>
              <a:t>heb</a:t>
            </a:r>
            <a:r>
              <a:rPr lang="en-US" b="0"/>
              <a:t> </a:t>
            </a:r>
            <a:r>
              <a:rPr lang="en-US" b="0" err="1"/>
              <a:t>ik</a:t>
            </a:r>
            <a:r>
              <a:rPr lang="en-US" b="0"/>
              <a:t> </a:t>
            </a:r>
            <a:r>
              <a:rPr lang="en-US" b="0" err="1"/>
              <a:t>een</a:t>
            </a:r>
            <a:r>
              <a:rPr lang="en-US" b="0"/>
              <a:t> </a:t>
            </a:r>
            <a:r>
              <a:rPr lang="en-US" b="0" err="1"/>
              <a:t>bronnenlijst</a:t>
            </a:r>
            <a:r>
              <a:rPr lang="en-US" b="0"/>
              <a:t> </a:t>
            </a:r>
            <a:r>
              <a:rPr lang="en-US" b="0" err="1"/>
              <a:t>toegevoegd</a:t>
            </a:r>
            <a:r>
              <a:rPr lang="en-US" b="0"/>
              <a:t> die me </a:t>
            </a:r>
            <a:r>
              <a:rPr lang="en-US" b="0" err="1"/>
              <a:t>hebben</a:t>
            </a:r>
            <a:r>
              <a:rPr lang="en-US" b="0"/>
              <a:t> </a:t>
            </a:r>
            <a:r>
              <a:rPr lang="en-US" b="0" err="1"/>
              <a:t>geholpen</a:t>
            </a:r>
            <a:r>
              <a:rPr lang="en-US" b="0"/>
              <a:t> </a:t>
            </a:r>
            <a:r>
              <a:rPr lang="en-US" b="0" err="1"/>
              <a:t>bij</a:t>
            </a:r>
            <a:r>
              <a:rPr lang="en-US" b="0"/>
              <a:t> het </a:t>
            </a:r>
            <a:r>
              <a:rPr lang="en-US" b="0" err="1"/>
              <a:t>beantwoorden</a:t>
            </a:r>
            <a:r>
              <a:rPr lang="en-US" b="0"/>
              <a:t> van de </a:t>
            </a:r>
            <a:r>
              <a:rPr lang="en-US" b="0" err="1"/>
              <a:t>vragen</a:t>
            </a:r>
            <a:r>
              <a:rPr lang="en-US" b="0"/>
              <a:t>.</a:t>
            </a:r>
          </a:p>
          <a:p>
            <a:endParaRPr lang="en-US" b="0">
              <a:latin typeface="Calibri"/>
              <a:ea typeface="Calibri"/>
              <a:cs typeface="Calibri"/>
            </a:endParaRPr>
          </a:p>
          <a:p>
            <a:r>
              <a:rPr lang="en-US">
                <a:latin typeface="Calibri"/>
                <a:ea typeface="Calibri"/>
                <a:cs typeface="Calibri"/>
              </a:rPr>
              <a:t>Eline: </a:t>
            </a:r>
            <a:r>
              <a:rPr lang="en-US" err="1">
                <a:latin typeface="Calibri"/>
                <a:ea typeface="Calibri"/>
                <a:cs typeface="Calibri"/>
              </a:rPr>
              <a:t>Ontwepvraag</a:t>
            </a:r>
            <a:r>
              <a:rPr lang="en-US">
                <a:latin typeface="Calibri"/>
                <a:ea typeface="Calibri"/>
                <a:cs typeface="Calibri"/>
              </a:rPr>
              <a:t> </a:t>
            </a:r>
            <a:r>
              <a:rPr lang="en-US" err="1">
                <a:latin typeface="Calibri"/>
                <a:ea typeface="Calibri"/>
                <a:cs typeface="Calibri"/>
              </a:rPr>
              <a:t>aangepast</a:t>
            </a:r>
            <a:r>
              <a:rPr lang="en-US">
                <a:latin typeface="Calibri"/>
                <a:ea typeface="Calibri"/>
                <a:cs typeface="Calibri"/>
              </a:rPr>
              <a:t>, </a:t>
            </a:r>
            <a:r>
              <a:rPr lang="en-US" err="1">
                <a:latin typeface="Calibri"/>
                <a:ea typeface="Calibri"/>
                <a:cs typeface="Calibri"/>
              </a:rPr>
              <a:t>onderzoeksvragen</a:t>
            </a:r>
            <a:r>
              <a:rPr lang="en-US">
                <a:latin typeface="Calibri"/>
                <a:ea typeface="Calibri"/>
                <a:cs typeface="Calibri"/>
              </a:rPr>
              <a:t> </a:t>
            </a:r>
            <a:r>
              <a:rPr lang="en-US" err="1">
                <a:latin typeface="Calibri"/>
                <a:ea typeface="Calibri"/>
                <a:cs typeface="Calibri"/>
              </a:rPr>
              <a:t>bedacht</a:t>
            </a:r>
            <a:r>
              <a:rPr lang="en-US">
                <a:latin typeface="Calibri"/>
                <a:ea typeface="Calibri"/>
                <a:cs typeface="Calibri"/>
              </a:rPr>
              <a:t>, </a:t>
            </a:r>
            <a:r>
              <a:rPr lang="en-US" err="1">
                <a:latin typeface="Calibri"/>
                <a:ea typeface="Calibri"/>
                <a:cs typeface="Calibri"/>
              </a:rPr>
              <a:t>nagedacht</a:t>
            </a:r>
            <a:r>
              <a:rPr lang="en-US">
                <a:latin typeface="Calibri"/>
                <a:ea typeface="Calibri"/>
                <a:cs typeface="Calibri"/>
              </a:rPr>
              <a:t> over </a:t>
            </a:r>
            <a:r>
              <a:rPr lang="en-US" err="1">
                <a:latin typeface="Calibri"/>
                <a:ea typeface="Calibri"/>
                <a:cs typeface="Calibri"/>
              </a:rPr>
              <a:t>welke</a:t>
            </a:r>
            <a:r>
              <a:rPr lang="en-US">
                <a:latin typeface="Calibri"/>
                <a:ea typeface="Calibri"/>
                <a:cs typeface="Calibri"/>
              </a:rPr>
              <a:t> CMD </a:t>
            </a:r>
            <a:r>
              <a:rPr lang="en-US" err="1">
                <a:latin typeface="Calibri"/>
                <a:ea typeface="Calibri"/>
                <a:cs typeface="Calibri"/>
              </a:rPr>
              <a:t>methode</a:t>
            </a:r>
            <a:r>
              <a:rPr lang="en-US">
                <a:latin typeface="Calibri"/>
                <a:ea typeface="Calibri"/>
                <a:cs typeface="Calibri"/>
              </a:rPr>
              <a:t> </a:t>
            </a:r>
            <a:r>
              <a:rPr lang="en-US" err="1">
                <a:latin typeface="Calibri"/>
                <a:ea typeface="Calibri"/>
                <a:cs typeface="Calibri"/>
              </a:rPr>
              <a:t>zouden</a:t>
            </a:r>
            <a:r>
              <a:rPr lang="en-US">
                <a:latin typeface="Calibri"/>
                <a:ea typeface="Calibri"/>
                <a:cs typeface="Calibri"/>
              </a:rPr>
              <a:t> </a:t>
            </a:r>
            <a:r>
              <a:rPr lang="en-US" err="1">
                <a:latin typeface="Calibri"/>
                <a:ea typeface="Calibri"/>
                <a:cs typeface="Calibri"/>
              </a:rPr>
              <a:t>passen</a:t>
            </a:r>
            <a:r>
              <a:rPr lang="en-US">
                <a:latin typeface="Calibri"/>
                <a:ea typeface="Calibri"/>
                <a:cs typeface="Calibri"/>
              </a:rPr>
              <a:t> </a:t>
            </a:r>
            <a:r>
              <a:rPr lang="en-US" err="1">
                <a:latin typeface="Calibri"/>
                <a:ea typeface="Calibri"/>
                <a:cs typeface="Calibri"/>
              </a:rPr>
              <a:t>bij</a:t>
            </a:r>
            <a:r>
              <a:rPr lang="en-US">
                <a:latin typeface="Calibri"/>
                <a:ea typeface="Calibri"/>
                <a:cs typeface="Calibri"/>
              </a:rPr>
              <a:t> </a:t>
            </a:r>
            <a:r>
              <a:rPr lang="en-US" err="1">
                <a:latin typeface="Calibri"/>
                <a:ea typeface="Calibri"/>
                <a:cs typeface="Calibri"/>
              </a:rPr>
              <a:t>ons</a:t>
            </a:r>
            <a:r>
              <a:rPr lang="en-US">
                <a:latin typeface="Calibri"/>
                <a:ea typeface="Calibri"/>
                <a:cs typeface="Calibri"/>
              </a:rPr>
              <a:t> </a:t>
            </a:r>
            <a:r>
              <a:rPr lang="en-US" err="1">
                <a:latin typeface="Calibri"/>
                <a:ea typeface="Calibri"/>
                <a:cs typeface="Calibri"/>
              </a:rPr>
              <a:t>proces</a:t>
            </a:r>
            <a:endParaRPr lang="en-US">
              <a:latin typeface="Calibri"/>
              <a:ea typeface="Calibri"/>
              <a:cs typeface="Calibri"/>
            </a:endParaRPr>
          </a:p>
          <a:p>
            <a:endParaRPr lang="en-US">
              <a:latin typeface="Calibri"/>
              <a:ea typeface="Calibri"/>
              <a:cs typeface="Calibri"/>
            </a:endParaRPr>
          </a:p>
        </p:txBody>
      </p:sp>
      <p:sp>
        <p:nvSpPr>
          <p:cNvPr id="4" name="Slide Number Placeholder 3"/>
          <p:cNvSpPr>
            <a:spLocks noGrp="1"/>
          </p:cNvSpPr>
          <p:nvPr>
            <p:ph type="sldNum" sz="quarter" idx="5"/>
          </p:nvPr>
        </p:nvSpPr>
        <p:spPr/>
        <p:txBody>
          <a:bodyPr/>
          <a:lstStyle/>
          <a:p>
            <a:pPr lvl="0"/>
            <a:fld id="{EAA73BB2-4B99-447A-BE1F-905AD089C3CA}" type="slidenum">
              <a:rPr lang="nl-NL"/>
              <a:t>3</a:t>
            </a:fld>
            <a:endParaRPr lang="nl-NL"/>
          </a:p>
        </p:txBody>
      </p:sp>
    </p:spTree>
    <p:extLst>
      <p:ext uri="{BB962C8B-B14F-4D97-AF65-F5344CB8AC3E}">
        <p14:creationId xmlns:p14="http://schemas.microsoft.com/office/powerpoint/2010/main" val="41791710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b="1">
                <a:latin typeface="Calibri"/>
                <a:ea typeface="Calibri"/>
                <a:cs typeface="Calibri"/>
              </a:rPr>
              <a:t>- </a:t>
            </a:r>
            <a:r>
              <a:rPr lang="en-US" b="1" err="1">
                <a:latin typeface="Calibri"/>
                <a:ea typeface="Calibri"/>
                <a:cs typeface="Calibri"/>
              </a:rPr>
              <a:t>sinem</a:t>
            </a:r>
            <a:r>
              <a:rPr lang="en-US" b="1">
                <a:latin typeface="Calibri"/>
                <a:ea typeface="Calibri"/>
                <a:cs typeface="Calibri"/>
              </a:rPr>
              <a:t>: </a:t>
            </a:r>
            <a:r>
              <a:rPr lang="en-US">
                <a:latin typeface="Calibri"/>
                <a:ea typeface="Calibri"/>
                <a:cs typeface="Calibri"/>
              </a:rPr>
              <a:t>1. </a:t>
            </a:r>
            <a:r>
              <a:rPr lang="en-US" err="1">
                <a:latin typeface="Calibri"/>
                <a:ea typeface="Calibri"/>
                <a:cs typeface="Calibri"/>
              </a:rPr>
              <a:t>meer</a:t>
            </a:r>
            <a:r>
              <a:rPr lang="en-US">
                <a:latin typeface="Calibri"/>
                <a:ea typeface="Calibri"/>
                <a:cs typeface="Calibri"/>
              </a:rPr>
              <a:t> info op de </a:t>
            </a:r>
            <a:r>
              <a:rPr lang="en-US" err="1">
                <a:latin typeface="Calibri"/>
                <a:ea typeface="Calibri"/>
                <a:cs typeface="Calibri"/>
              </a:rPr>
              <a:t>bij</a:t>
            </a:r>
            <a:r>
              <a:rPr lang="en-US">
                <a:latin typeface="Calibri"/>
                <a:ea typeface="Calibri"/>
                <a:cs typeface="Calibri"/>
              </a:rPr>
              <a:t>, </a:t>
            </a:r>
            <a:r>
              <a:rPr lang="en-US" err="1">
                <a:latin typeface="Calibri"/>
                <a:ea typeface="Calibri"/>
                <a:cs typeface="Calibri"/>
              </a:rPr>
              <a:t>qr</a:t>
            </a:r>
            <a:r>
              <a:rPr lang="en-US">
                <a:latin typeface="Calibri"/>
                <a:ea typeface="Calibri"/>
                <a:cs typeface="Calibri"/>
              </a:rPr>
              <a:t> code is </a:t>
            </a:r>
            <a:r>
              <a:rPr lang="en-US" err="1">
                <a:latin typeface="Calibri"/>
                <a:ea typeface="Calibri"/>
                <a:cs typeface="Calibri"/>
              </a:rPr>
              <a:t>nog</a:t>
            </a:r>
            <a:r>
              <a:rPr lang="en-US">
                <a:latin typeface="Calibri"/>
                <a:ea typeface="Calibri"/>
                <a:cs typeface="Calibri"/>
              </a:rPr>
              <a:t> </a:t>
            </a:r>
            <a:r>
              <a:rPr lang="en-US" err="1">
                <a:latin typeface="Calibri"/>
                <a:ea typeface="Calibri"/>
                <a:cs typeface="Calibri"/>
              </a:rPr>
              <a:t>onduidelijk</a:t>
            </a:r>
            <a:r>
              <a:rPr lang="en-US">
                <a:latin typeface="Calibri"/>
                <a:ea typeface="Calibri"/>
                <a:cs typeface="Calibri"/>
              </a:rPr>
              <a:t> </a:t>
            </a:r>
            <a:r>
              <a:rPr lang="en-US" err="1">
                <a:latin typeface="Calibri"/>
                <a:ea typeface="Calibri"/>
                <a:cs typeface="Calibri"/>
              </a:rPr>
              <a:t>en</a:t>
            </a:r>
            <a:r>
              <a:rPr lang="en-US">
                <a:latin typeface="Calibri"/>
                <a:ea typeface="Calibri"/>
                <a:cs typeface="Calibri"/>
              </a:rPr>
              <a:t> </a:t>
            </a:r>
            <a:r>
              <a:rPr lang="en-US" err="1">
                <a:latin typeface="Calibri"/>
                <a:ea typeface="Calibri"/>
                <a:cs typeface="Calibri"/>
              </a:rPr>
              <a:t>niet</a:t>
            </a:r>
            <a:r>
              <a:rPr lang="en-US">
                <a:latin typeface="Calibri"/>
                <a:ea typeface="Calibri"/>
                <a:cs typeface="Calibri"/>
              </a:rPr>
              <a:t> </a:t>
            </a:r>
            <a:r>
              <a:rPr lang="en-US" err="1">
                <a:latin typeface="Calibri"/>
                <a:ea typeface="Calibri"/>
                <a:cs typeface="Calibri"/>
              </a:rPr>
              <a:t>navigeerbaar</a:t>
            </a:r>
            <a:r>
              <a:rPr lang="en-US">
                <a:latin typeface="Calibri"/>
                <a:ea typeface="Calibri"/>
                <a:cs typeface="Calibri"/>
              </a:rPr>
              <a:t>.</a:t>
            </a:r>
          </a:p>
          <a:p>
            <a:r>
              <a:rPr lang="en-US">
                <a:latin typeface="Calibri"/>
                <a:ea typeface="Calibri"/>
                <a:cs typeface="Calibri"/>
              </a:rPr>
              <a:t>2. het </a:t>
            </a:r>
            <a:r>
              <a:rPr lang="en-US" err="1">
                <a:latin typeface="Calibri"/>
                <a:ea typeface="Calibri"/>
                <a:cs typeface="Calibri"/>
              </a:rPr>
              <a:t>moet</a:t>
            </a:r>
            <a:r>
              <a:rPr lang="en-US">
                <a:latin typeface="Calibri"/>
                <a:ea typeface="Calibri"/>
                <a:cs typeface="Calibri"/>
              </a:rPr>
              <a:t> </a:t>
            </a:r>
            <a:r>
              <a:rPr lang="en-US" err="1">
                <a:latin typeface="Calibri"/>
                <a:ea typeface="Calibri"/>
                <a:cs typeface="Calibri"/>
              </a:rPr>
              <a:t>groter</a:t>
            </a:r>
            <a:r>
              <a:rPr lang="en-US">
                <a:latin typeface="Calibri"/>
                <a:ea typeface="Calibri"/>
                <a:cs typeface="Calibri"/>
              </a:rPr>
              <a:t> </a:t>
            </a:r>
            <a:r>
              <a:rPr lang="en-US" err="1">
                <a:latin typeface="Calibri"/>
                <a:ea typeface="Calibri"/>
                <a:cs typeface="Calibri"/>
              </a:rPr>
              <a:t>visueel</a:t>
            </a:r>
            <a:r>
              <a:rPr lang="en-US">
                <a:latin typeface="Calibri"/>
                <a:ea typeface="Calibri"/>
                <a:cs typeface="Calibri"/>
              </a:rPr>
              <a:t>, </a:t>
            </a:r>
            <a:r>
              <a:rPr lang="en-US" err="1">
                <a:latin typeface="Calibri"/>
                <a:ea typeface="Calibri"/>
                <a:cs typeface="Calibri"/>
              </a:rPr>
              <a:t>tekst</a:t>
            </a:r>
            <a:r>
              <a:rPr lang="en-US">
                <a:latin typeface="Calibri"/>
                <a:ea typeface="Calibri"/>
                <a:cs typeface="Calibri"/>
              </a:rPr>
              <a:t> </a:t>
            </a:r>
            <a:r>
              <a:rPr lang="en-US" err="1">
                <a:latin typeface="Calibri"/>
                <a:ea typeface="Calibri"/>
                <a:cs typeface="Calibri"/>
              </a:rPr>
              <a:t>duidelijker</a:t>
            </a:r>
            <a:r>
              <a:rPr lang="en-US">
                <a:latin typeface="Calibri"/>
                <a:ea typeface="Calibri"/>
                <a:cs typeface="Calibri"/>
              </a:rPr>
              <a:t> </a:t>
            </a:r>
            <a:r>
              <a:rPr lang="en-US" err="1">
                <a:latin typeface="Calibri"/>
                <a:ea typeface="Calibri"/>
                <a:cs typeface="Calibri"/>
              </a:rPr>
              <a:t>navigeerbaar</a:t>
            </a:r>
            <a:r>
              <a:rPr lang="en-US">
                <a:latin typeface="Calibri"/>
                <a:ea typeface="Calibri"/>
                <a:cs typeface="Calibri"/>
              </a:rPr>
              <a:t>, de </a:t>
            </a:r>
            <a:r>
              <a:rPr lang="en-US" err="1">
                <a:latin typeface="Calibri"/>
                <a:ea typeface="Calibri"/>
                <a:cs typeface="Calibri"/>
              </a:rPr>
              <a:t>gebruiker</a:t>
            </a:r>
            <a:r>
              <a:rPr lang="en-US">
                <a:latin typeface="Calibri"/>
                <a:ea typeface="Calibri"/>
                <a:cs typeface="Calibri"/>
              </a:rPr>
              <a:t> </a:t>
            </a:r>
            <a:r>
              <a:rPr lang="en-US" err="1">
                <a:latin typeface="Calibri"/>
                <a:ea typeface="Calibri"/>
                <a:cs typeface="Calibri"/>
              </a:rPr>
              <a:t>weet</a:t>
            </a:r>
            <a:r>
              <a:rPr lang="en-US">
                <a:latin typeface="Calibri"/>
                <a:ea typeface="Calibri"/>
                <a:cs typeface="Calibri"/>
              </a:rPr>
              <a:t> </a:t>
            </a:r>
            <a:r>
              <a:rPr lang="en-US" err="1">
                <a:latin typeface="Calibri"/>
                <a:ea typeface="Calibri"/>
                <a:cs typeface="Calibri"/>
              </a:rPr>
              <a:t>niet</a:t>
            </a:r>
            <a:r>
              <a:rPr lang="en-US">
                <a:latin typeface="Calibri"/>
                <a:ea typeface="Calibri"/>
                <a:cs typeface="Calibri"/>
              </a:rPr>
              <a:t> </a:t>
            </a:r>
            <a:r>
              <a:rPr lang="en-US" err="1">
                <a:latin typeface="Calibri"/>
                <a:ea typeface="Calibri"/>
                <a:cs typeface="Calibri"/>
              </a:rPr>
              <a:t>precies</a:t>
            </a:r>
            <a:r>
              <a:rPr lang="en-US">
                <a:latin typeface="Calibri"/>
                <a:ea typeface="Calibri"/>
                <a:cs typeface="Calibri"/>
              </a:rPr>
              <a:t> wat het </a:t>
            </a:r>
            <a:r>
              <a:rPr lang="en-US" err="1">
                <a:latin typeface="Calibri"/>
                <a:ea typeface="Calibri"/>
                <a:cs typeface="Calibri"/>
              </a:rPr>
              <a:t>doel</a:t>
            </a:r>
            <a:r>
              <a:rPr lang="en-US">
                <a:latin typeface="Calibri"/>
                <a:ea typeface="Calibri"/>
                <a:cs typeface="Calibri"/>
              </a:rPr>
              <a:t> is er van </a:t>
            </a:r>
            <a:r>
              <a:rPr lang="en-US" err="1">
                <a:latin typeface="Calibri"/>
                <a:ea typeface="Calibri"/>
                <a:cs typeface="Calibri"/>
              </a:rPr>
              <a:t>en</a:t>
            </a:r>
            <a:r>
              <a:rPr lang="en-US">
                <a:latin typeface="Calibri"/>
                <a:ea typeface="Calibri"/>
                <a:cs typeface="Calibri"/>
              </a:rPr>
              <a:t> </a:t>
            </a:r>
            <a:r>
              <a:rPr lang="en-US" err="1">
                <a:latin typeface="Calibri"/>
                <a:ea typeface="Calibri"/>
                <a:cs typeface="Calibri"/>
              </a:rPr>
              <a:t>hij</a:t>
            </a:r>
            <a:r>
              <a:rPr lang="en-US">
                <a:latin typeface="Calibri"/>
                <a:ea typeface="Calibri"/>
                <a:cs typeface="Calibri"/>
              </a:rPr>
              <a:t> </a:t>
            </a:r>
            <a:r>
              <a:rPr lang="en-US" err="1">
                <a:latin typeface="Calibri"/>
                <a:ea typeface="Calibri"/>
                <a:cs typeface="Calibri"/>
              </a:rPr>
              <a:t>ziet</a:t>
            </a:r>
            <a:r>
              <a:rPr lang="en-US">
                <a:latin typeface="Calibri"/>
                <a:ea typeface="Calibri"/>
                <a:cs typeface="Calibri"/>
              </a:rPr>
              <a:t> het </a:t>
            </a:r>
            <a:r>
              <a:rPr lang="en-US" err="1">
                <a:latin typeface="Calibri"/>
                <a:ea typeface="Calibri"/>
                <a:cs typeface="Calibri"/>
              </a:rPr>
              <a:t>niet</a:t>
            </a:r>
            <a:r>
              <a:rPr lang="en-US">
                <a:latin typeface="Calibri"/>
                <a:ea typeface="Calibri"/>
                <a:cs typeface="Calibri"/>
              </a:rPr>
              <a:t> direct.</a:t>
            </a:r>
          </a:p>
          <a:p>
            <a:r>
              <a:rPr lang="en-US">
                <a:latin typeface="Calibri"/>
                <a:ea typeface="Calibri"/>
                <a:cs typeface="Calibri"/>
              </a:rPr>
              <a:t>3. je </a:t>
            </a:r>
            <a:r>
              <a:rPr lang="en-US" err="1">
                <a:latin typeface="Calibri"/>
                <a:ea typeface="Calibri"/>
                <a:cs typeface="Calibri"/>
              </a:rPr>
              <a:t>weet</a:t>
            </a:r>
            <a:r>
              <a:rPr lang="en-US">
                <a:latin typeface="Calibri"/>
                <a:ea typeface="Calibri"/>
                <a:cs typeface="Calibri"/>
              </a:rPr>
              <a:t> </a:t>
            </a:r>
            <a:r>
              <a:rPr lang="en-US" err="1">
                <a:latin typeface="Calibri"/>
                <a:ea typeface="Calibri"/>
                <a:cs typeface="Calibri"/>
              </a:rPr>
              <a:t>niet</a:t>
            </a:r>
            <a:r>
              <a:rPr lang="en-US">
                <a:latin typeface="Calibri"/>
                <a:ea typeface="Calibri"/>
                <a:cs typeface="Calibri"/>
              </a:rPr>
              <a:t> of je de </a:t>
            </a:r>
            <a:r>
              <a:rPr lang="en-US" err="1">
                <a:latin typeface="Calibri"/>
                <a:ea typeface="Calibri"/>
                <a:cs typeface="Calibri"/>
              </a:rPr>
              <a:t>bij</a:t>
            </a:r>
            <a:r>
              <a:rPr lang="en-US">
                <a:latin typeface="Calibri"/>
                <a:ea typeface="Calibri"/>
                <a:cs typeface="Calibri"/>
              </a:rPr>
              <a:t> op </a:t>
            </a:r>
            <a:r>
              <a:rPr lang="en-US" err="1">
                <a:latin typeface="Calibri"/>
                <a:ea typeface="Calibri"/>
                <a:cs typeface="Calibri"/>
              </a:rPr>
              <a:t>moet</a:t>
            </a:r>
            <a:r>
              <a:rPr lang="en-US">
                <a:latin typeface="Calibri"/>
                <a:ea typeface="Calibri"/>
                <a:cs typeface="Calibri"/>
              </a:rPr>
              <a:t> </a:t>
            </a:r>
            <a:r>
              <a:rPr lang="en-US" err="1">
                <a:latin typeface="Calibri"/>
                <a:ea typeface="Calibri"/>
                <a:cs typeface="Calibri"/>
              </a:rPr>
              <a:t>pakken</a:t>
            </a:r>
            <a:r>
              <a:rPr lang="en-US">
                <a:latin typeface="Calibri"/>
                <a:ea typeface="Calibri"/>
                <a:cs typeface="Calibri"/>
              </a:rPr>
              <a:t> </a:t>
            </a:r>
            <a:r>
              <a:rPr lang="en-US" err="1">
                <a:latin typeface="Calibri"/>
                <a:ea typeface="Calibri"/>
                <a:cs typeface="Calibri"/>
              </a:rPr>
              <a:t>voor</a:t>
            </a:r>
            <a:r>
              <a:rPr lang="en-US">
                <a:latin typeface="Calibri"/>
                <a:ea typeface="Calibri"/>
                <a:cs typeface="Calibri"/>
              </a:rPr>
              <a:t> </a:t>
            </a:r>
            <a:r>
              <a:rPr lang="en-US" err="1">
                <a:latin typeface="Calibri"/>
                <a:ea typeface="Calibri"/>
                <a:cs typeface="Calibri"/>
              </a:rPr>
              <a:t>informatie</a:t>
            </a:r>
            <a:r>
              <a:rPr lang="en-US">
                <a:latin typeface="Calibri"/>
                <a:ea typeface="Calibri"/>
                <a:cs typeface="Calibri"/>
              </a:rPr>
              <a:t>, </a:t>
            </a:r>
            <a:r>
              <a:rPr lang="en-US" err="1">
                <a:latin typeface="Calibri"/>
                <a:ea typeface="Calibri"/>
                <a:cs typeface="Calibri"/>
              </a:rPr>
              <a:t>mensen</a:t>
            </a:r>
            <a:r>
              <a:rPr lang="en-US">
                <a:latin typeface="Calibri"/>
                <a:ea typeface="Calibri"/>
                <a:cs typeface="Calibri"/>
              </a:rPr>
              <a:t> </a:t>
            </a:r>
            <a:r>
              <a:rPr lang="en-US" err="1">
                <a:latin typeface="Calibri"/>
                <a:ea typeface="Calibri"/>
                <a:cs typeface="Calibri"/>
              </a:rPr>
              <a:t>lopen</a:t>
            </a:r>
            <a:r>
              <a:rPr lang="en-US">
                <a:latin typeface="Calibri"/>
                <a:ea typeface="Calibri"/>
                <a:cs typeface="Calibri"/>
              </a:rPr>
              <a:t> er langs.</a:t>
            </a:r>
          </a:p>
          <a:p>
            <a:r>
              <a:rPr lang="en-US">
                <a:latin typeface="Calibri"/>
                <a:ea typeface="Calibri"/>
                <a:cs typeface="Calibri"/>
              </a:rPr>
              <a:t>4. je </a:t>
            </a:r>
            <a:r>
              <a:rPr lang="en-US" err="1">
                <a:latin typeface="Calibri"/>
                <a:ea typeface="Calibri"/>
                <a:cs typeface="Calibri"/>
              </a:rPr>
              <a:t>kan</a:t>
            </a:r>
            <a:r>
              <a:rPr lang="en-US">
                <a:latin typeface="Calibri"/>
                <a:ea typeface="Calibri"/>
                <a:cs typeface="Calibri"/>
              </a:rPr>
              <a:t> </a:t>
            </a:r>
            <a:r>
              <a:rPr lang="en-US" err="1">
                <a:latin typeface="Calibri"/>
                <a:ea typeface="Calibri"/>
                <a:cs typeface="Calibri"/>
              </a:rPr>
              <a:t>wel</a:t>
            </a:r>
            <a:r>
              <a:rPr lang="en-US">
                <a:latin typeface="Calibri"/>
                <a:ea typeface="Calibri"/>
                <a:cs typeface="Calibri"/>
              </a:rPr>
              <a:t> </a:t>
            </a:r>
            <a:r>
              <a:rPr lang="en-US" err="1">
                <a:latin typeface="Calibri"/>
                <a:ea typeface="Calibri"/>
                <a:cs typeface="Calibri"/>
              </a:rPr>
              <a:t>zien</a:t>
            </a:r>
            <a:r>
              <a:rPr lang="en-US">
                <a:latin typeface="Calibri"/>
                <a:ea typeface="Calibri"/>
                <a:cs typeface="Calibri"/>
              </a:rPr>
              <a:t> </a:t>
            </a:r>
            <a:r>
              <a:rPr lang="en-US" err="1">
                <a:latin typeface="Calibri"/>
                <a:ea typeface="Calibri"/>
                <a:cs typeface="Calibri"/>
              </a:rPr>
              <a:t>dat</a:t>
            </a:r>
            <a:r>
              <a:rPr lang="en-US">
                <a:latin typeface="Calibri"/>
                <a:ea typeface="Calibri"/>
                <a:cs typeface="Calibri"/>
              </a:rPr>
              <a:t> de plant </a:t>
            </a:r>
            <a:r>
              <a:rPr lang="en-US" err="1">
                <a:latin typeface="Calibri"/>
                <a:ea typeface="Calibri"/>
                <a:cs typeface="Calibri"/>
              </a:rPr>
              <a:t>en</a:t>
            </a:r>
            <a:r>
              <a:rPr lang="en-US">
                <a:latin typeface="Calibri"/>
                <a:ea typeface="Calibri"/>
                <a:cs typeface="Calibri"/>
              </a:rPr>
              <a:t> </a:t>
            </a:r>
            <a:r>
              <a:rPr lang="en-US" err="1">
                <a:latin typeface="Calibri"/>
                <a:ea typeface="Calibri"/>
                <a:cs typeface="Calibri"/>
              </a:rPr>
              <a:t>omgeving</a:t>
            </a:r>
            <a:r>
              <a:rPr lang="en-US">
                <a:latin typeface="Calibri"/>
                <a:ea typeface="Calibri"/>
                <a:cs typeface="Calibri"/>
              </a:rPr>
              <a:t> </a:t>
            </a:r>
            <a:r>
              <a:rPr lang="en-US" err="1">
                <a:latin typeface="Calibri"/>
                <a:ea typeface="Calibri"/>
                <a:cs typeface="Calibri"/>
              </a:rPr>
              <a:t>giftig</a:t>
            </a:r>
            <a:r>
              <a:rPr lang="en-US">
                <a:latin typeface="Calibri"/>
                <a:ea typeface="Calibri"/>
                <a:cs typeface="Calibri"/>
              </a:rPr>
              <a:t> is </a:t>
            </a:r>
            <a:r>
              <a:rPr lang="en-US" err="1">
                <a:latin typeface="Calibri"/>
                <a:ea typeface="Calibri"/>
                <a:cs typeface="Calibri"/>
              </a:rPr>
              <a:t>sinds</a:t>
            </a:r>
            <a:r>
              <a:rPr lang="en-US">
                <a:latin typeface="Calibri"/>
                <a:ea typeface="Calibri"/>
                <a:cs typeface="Calibri"/>
              </a:rPr>
              <a:t> de </a:t>
            </a:r>
            <a:r>
              <a:rPr lang="en-US" err="1">
                <a:latin typeface="Calibri"/>
                <a:ea typeface="Calibri"/>
                <a:cs typeface="Calibri"/>
              </a:rPr>
              <a:t>bijen</a:t>
            </a:r>
            <a:r>
              <a:rPr lang="en-US">
                <a:latin typeface="Calibri"/>
                <a:ea typeface="Calibri"/>
                <a:cs typeface="Calibri"/>
              </a:rPr>
              <a:t> er om </a:t>
            </a:r>
            <a:r>
              <a:rPr lang="en-US" err="1">
                <a:latin typeface="Calibri"/>
                <a:ea typeface="Calibri"/>
                <a:cs typeface="Calibri"/>
              </a:rPr>
              <a:t>heen</a:t>
            </a:r>
            <a:r>
              <a:rPr lang="en-US">
                <a:latin typeface="Calibri"/>
                <a:ea typeface="Calibri"/>
                <a:cs typeface="Calibri"/>
              </a:rPr>
              <a:t> </a:t>
            </a:r>
            <a:r>
              <a:rPr lang="en-US" err="1">
                <a:latin typeface="Calibri"/>
                <a:ea typeface="Calibri"/>
                <a:cs typeface="Calibri"/>
              </a:rPr>
              <a:t>overleden</a:t>
            </a:r>
            <a:r>
              <a:rPr lang="en-US">
                <a:latin typeface="Calibri"/>
                <a:ea typeface="Calibri"/>
                <a:cs typeface="Calibri"/>
              </a:rPr>
              <a:t> </a:t>
            </a:r>
            <a:r>
              <a:rPr lang="en-US" err="1">
                <a:latin typeface="Calibri"/>
                <a:ea typeface="Calibri"/>
                <a:cs typeface="Calibri"/>
              </a:rPr>
              <a:t>zijn</a:t>
            </a:r>
            <a:r>
              <a:rPr lang="en-US">
                <a:latin typeface="Calibri"/>
                <a:ea typeface="Calibri"/>
                <a:cs typeface="Calibri"/>
              </a:rPr>
              <a:t> </a:t>
            </a:r>
            <a:r>
              <a:rPr lang="en-US" err="1">
                <a:latin typeface="Calibri"/>
                <a:ea typeface="Calibri"/>
                <a:cs typeface="Calibri"/>
              </a:rPr>
              <a:t>dus</a:t>
            </a:r>
            <a:r>
              <a:rPr lang="en-US">
                <a:latin typeface="Calibri"/>
                <a:ea typeface="Calibri"/>
                <a:cs typeface="Calibri"/>
              </a:rPr>
              <a:t> je </a:t>
            </a:r>
            <a:r>
              <a:rPr lang="en-US" err="1">
                <a:latin typeface="Calibri"/>
                <a:ea typeface="Calibri"/>
                <a:cs typeface="Calibri"/>
              </a:rPr>
              <a:t>voelt</a:t>
            </a:r>
            <a:r>
              <a:rPr lang="en-US">
                <a:latin typeface="Calibri"/>
                <a:ea typeface="Calibri"/>
                <a:cs typeface="Calibri"/>
              </a:rPr>
              <a:t> er </a:t>
            </a:r>
            <a:r>
              <a:rPr lang="en-US" err="1">
                <a:latin typeface="Calibri"/>
                <a:ea typeface="Calibri"/>
                <a:cs typeface="Calibri"/>
              </a:rPr>
              <a:t>emotie</a:t>
            </a:r>
            <a:r>
              <a:rPr lang="en-US">
                <a:latin typeface="Calibri"/>
                <a:ea typeface="Calibri"/>
                <a:cs typeface="Calibri"/>
              </a:rPr>
              <a:t> </a:t>
            </a:r>
            <a:r>
              <a:rPr lang="en-US" err="1">
                <a:latin typeface="Calibri"/>
                <a:ea typeface="Calibri"/>
                <a:cs typeface="Calibri"/>
              </a:rPr>
              <a:t>bij</a:t>
            </a:r>
            <a:r>
              <a:rPr lang="en-US">
                <a:latin typeface="Calibri"/>
                <a:ea typeface="Calibri"/>
                <a:cs typeface="Calibri"/>
              </a:rPr>
              <a:t>.</a:t>
            </a:r>
          </a:p>
          <a:p>
            <a:endParaRPr lang="en-US">
              <a:latin typeface="Calibri"/>
              <a:ea typeface="Calibri"/>
              <a:cs typeface="Calibri"/>
            </a:endParaRPr>
          </a:p>
          <a:p>
            <a:pPr>
              <a:defRPr/>
            </a:pPr>
            <a:r>
              <a:rPr lang="en-US" err="1">
                <a:latin typeface="Calibri"/>
                <a:ea typeface="Calibri"/>
                <a:cs typeface="Calibri"/>
              </a:rPr>
              <a:t>sinem</a:t>
            </a:r>
            <a:r>
              <a:rPr lang="en-US">
                <a:latin typeface="Calibri"/>
                <a:ea typeface="Calibri"/>
                <a:cs typeface="Calibri"/>
              </a:rPr>
              <a:t>: in de week van empathize </a:t>
            </a:r>
            <a:r>
              <a:rPr lang="en-US" err="1">
                <a:latin typeface="Calibri"/>
                <a:ea typeface="Calibri"/>
                <a:cs typeface="Calibri"/>
              </a:rPr>
              <a:t>heb</a:t>
            </a:r>
            <a:r>
              <a:rPr lang="en-US">
                <a:latin typeface="Calibri"/>
                <a:ea typeface="Calibri"/>
                <a:cs typeface="Calibri"/>
              </a:rPr>
              <a:t> </a:t>
            </a:r>
            <a:r>
              <a:rPr lang="en-US" err="1">
                <a:latin typeface="Calibri"/>
                <a:ea typeface="Calibri"/>
                <a:cs typeface="Calibri"/>
              </a:rPr>
              <a:t>ik</a:t>
            </a:r>
            <a:r>
              <a:rPr lang="en-US">
                <a:latin typeface="Calibri"/>
                <a:ea typeface="Calibri"/>
                <a:cs typeface="Calibri"/>
              </a:rPr>
              <a:t> </a:t>
            </a:r>
            <a:r>
              <a:rPr lang="en-US" err="1">
                <a:latin typeface="Calibri"/>
                <a:ea typeface="Calibri"/>
                <a:cs typeface="Calibri"/>
              </a:rPr>
              <a:t>heb</a:t>
            </a:r>
            <a:r>
              <a:rPr lang="en-US">
                <a:latin typeface="Calibri"/>
                <a:ea typeface="Calibri"/>
                <a:cs typeface="Calibri"/>
              </a:rPr>
              <a:t> de </a:t>
            </a:r>
            <a:r>
              <a:rPr lang="en-US" err="1">
                <a:latin typeface="Calibri"/>
                <a:ea typeface="Calibri"/>
                <a:cs typeface="Calibri"/>
              </a:rPr>
              <a:t>testresultaten</a:t>
            </a:r>
            <a:r>
              <a:rPr lang="en-US">
                <a:latin typeface="Calibri"/>
                <a:ea typeface="Calibri"/>
                <a:cs typeface="Calibri"/>
              </a:rPr>
              <a:t> in 1 </a:t>
            </a:r>
            <a:r>
              <a:rPr lang="en-US" err="1">
                <a:latin typeface="Calibri"/>
                <a:ea typeface="Calibri"/>
                <a:cs typeface="Calibri"/>
              </a:rPr>
              <a:t>bestand</a:t>
            </a:r>
            <a:r>
              <a:rPr lang="en-US">
                <a:latin typeface="Calibri"/>
                <a:ea typeface="Calibri"/>
                <a:cs typeface="Calibri"/>
              </a:rPr>
              <a:t> </a:t>
            </a:r>
            <a:r>
              <a:rPr lang="en-US" err="1">
                <a:latin typeface="Calibri"/>
                <a:ea typeface="Calibri"/>
                <a:cs typeface="Calibri"/>
              </a:rPr>
              <a:t>gestopt</a:t>
            </a:r>
            <a:r>
              <a:rPr lang="en-US">
                <a:latin typeface="Calibri"/>
                <a:ea typeface="Calibri"/>
                <a:cs typeface="Calibri"/>
              </a:rPr>
              <a:t>, om </a:t>
            </a:r>
            <a:r>
              <a:rPr lang="en-US" err="1">
                <a:latin typeface="Calibri"/>
                <a:ea typeface="Calibri"/>
                <a:cs typeface="Calibri"/>
              </a:rPr>
              <a:t>overzicht</a:t>
            </a:r>
            <a:r>
              <a:rPr lang="en-US">
                <a:latin typeface="Calibri"/>
                <a:ea typeface="Calibri"/>
                <a:cs typeface="Calibri"/>
              </a:rPr>
              <a:t> </a:t>
            </a:r>
            <a:r>
              <a:rPr lang="en-US" err="1">
                <a:latin typeface="Calibri"/>
                <a:ea typeface="Calibri"/>
                <a:cs typeface="Calibri"/>
              </a:rPr>
              <a:t>te</a:t>
            </a:r>
            <a:r>
              <a:rPr lang="en-US">
                <a:latin typeface="Calibri"/>
                <a:ea typeface="Calibri"/>
                <a:cs typeface="Calibri"/>
              </a:rPr>
              <a:t> </a:t>
            </a:r>
            <a:r>
              <a:rPr lang="en-US" err="1">
                <a:latin typeface="Calibri"/>
                <a:ea typeface="Calibri"/>
                <a:cs typeface="Calibri"/>
              </a:rPr>
              <a:t>brengen</a:t>
            </a:r>
            <a:r>
              <a:rPr lang="en-US">
                <a:latin typeface="Calibri"/>
                <a:ea typeface="Calibri"/>
                <a:cs typeface="Calibri"/>
              </a:rPr>
              <a:t> </a:t>
            </a:r>
            <a:r>
              <a:rPr lang="en-US" err="1">
                <a:latin typeface="Calibri"/>
                <a:ea typeface="Calibri"/>
                <a:cs typeface="Calibri"/>
              </a:rPr>
              <a:t>en</a:t>
            </a:r>
            <a:r>
              <a:rPr lang="en-US">
                <a:latin typeface="Calibri"/>
                <a:ea typeface="Calibri"/>
                <a:cs typeface="Calibri"/>
              </a:rPr>
              <a:t> om </a:t>
            </a:r>
            <a:r>
              <a:rPr lang="en-US" err="1">
                <a:latin typeface="Calibri"/>
                <a:ea typeface="Calibri"/>
                <a:cs typeface="Calibri"/>
              </a:rPr>
              <a:t>te</a:t>
            </a:r>
            <a:r>
              <a:rPr lang="en-US">
                <a:latin typeface="Calibri"/>
                <a:ea typeface="Calibri"/>
                <a:cs typeface="Calibri"/>
              </a:rPr>
              <a:t> </a:t>
            </a:r>
            <a:r>
              <a:rPr lang="en-US" err="1">
                <a:latin typeface="Calibri"/>
                <a:ea typeface="Calibri"/>
                <a:cs typeface="Calibri"/>
              </a:rPr>
              <a:t>zien</a:t>
            </a:r>
            <a:r>
              <a:rPr lang="en-US">
                <a:latin typeface="Calibri"/>
                <a:ea typeface="Calibri"/>
                <a:cs typeface="Calibri"/>
              </a:rPr>
              <a:t> wat het </a:t>
            </a:r>
            <a:r>
              <a:rPr lang="en-US" err="1">
                <a:latin typeface="Calibri"/>
                <a:ea typeface="Calibri"/>
                <a:cs typeface="Calibri"/>
              </a:rPr>
              <a:t>verschil</a:t>
            </a:r>
            <a:r>
              <a:rPr lang="en-US">
                <a:latin typeface="Calibri"/>
                <a:ea typeface="Calibri"/>
                <a:cs typeface="Calibri"/>
              </a:rPr>
              <a:t> is </a:t>
            </a:r>
            <a:r>
              <a:rPr lang="en-US" err="1">
                <a:latin typeface="Calibri"/>
                <a:ea typeface="Calibri"/>
                <a:cs typeface="Calibri"/>
              </a:rPr>
              <a:t>tussen</a:t>
            </a:r>
            <a:r>
              <a:rPr lang="en-US">
                <a:latin typeface="Calibri"/>
                <a:ea typeface="Calibri"/>
                <a:cs typeface="Calibri"/>
              </a:rPr>
              <a:t> de </a:t>
            </a:r>
            <a:r>
              <a:rPr lang="en-US" err="1">
                <a:latin typeface="Calibri"/>
                <a:ea typeface="Calibri"/>
                <a:cs typeface="Calibri"/>
              </a:rPr>
              <a:t>eerste</a:t>
            </a:r>
            <a:r>
              <a:rPr lang="en-US">
                <a:latin typeface="Calibri"/>
                <a:ea typeface="Calibri"/>
                <a:cs typeface="Calibri"/>
              </a:rPr>
              <a:t> </a:t>
            </a:r>
            <a:r>
              <a:rPr lang="en-US" err="1">
                <a:latin typeface="Calibri"/>
                <a:ea typeface="Calibri"/>
                <a:cs typeface="Calibri"/>
              </a:rPr>
              <a:t>testresultaten</a:t>
            </a:r>
            <a:r>
              <a:rPr lang="en-US">
                <a:latin typeface="Calibri"/>
                <a:ea typeface="Calibri"/>
                <a:cs typeface="Calibri"/>
              </a:rPr>
              <a:t> </a:t>
            </a:r>
            <a:r>
              <a:rPr lang="en-US" err="1">
                <a:latin typeface="Calibri"/>
                <a:ea typeface="Calibri"/>
                <a:cs typeface="Calibri"/>
              </a:rPr>
              <a:t>en</a:t>
            </a:r>
            <a:r>
              <a:rPr lang="en-US">
                <a:latin typeface="Calibri"/>
                <a:ea typeface="Calibri"/>
                <a:cs typeface="Calibri"/>
              </a:rPr>
              <a:t> de </a:t>
            </a:r>
            <a:r>
              <a:rPr lang="en-US" err="1">
                <a:latin typeface="Calibri"/>
                <a:ea typeface="Calibri"/>
                <a:cs typeface="Calibri"/>
              </a:rPr>
              <a:t>tweede</a:t>
            </a:r>
            <a:r>
              <a:rPr lang="en-US">
                <a:latin typeface="Calibri"/>
                <a:ea typeface="Calibri"/>
                <a:cs typeface="Calibri"/>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Calibri"/>
              <a:ea typeface="Calibri"/>
              <a:cs typeface="Calibri"/>
            </a:endParaRPr>
          </a:p>
          <a:p>
            <a:pPr>
              <a:defRPr/>
            </a:pPr>
            <a:r>
              <a:rPr lang="en-US">
                <a:latin typeface="Calibri"/>
                <a:ea typeface="Calibri"/>
                <a:cs typeface="Calibri"/>
              </a:rPr>
              <a:t>sander: </a:t>
            </a:r>
            <a:r>
              <a:rPr lang="en-US" err="1">
                <a:latin typeface="Calibri"/>
                <a:ea typeface="Calibri"/>
                <a:cs typeface="Calibri"/>
              </a:rPr>
              <a:t>Testvragen</a:t>
            </a:r>
            <a:r>
              <a:rPr lang="en-US">
                <a:latin typeface="Calibri"/>
                <a:ea typeface="Calibri"/>
                <a:cs typeface="Calibri"/>
              </a:rPr>
              <a:t> </a:t>
            </a:r>
            <a:r>
              <a:rPr lang="en-US" err="1">
                <a:latin typeface="Calibri"/>
                <a:ea typeface="Calibri"/>
                <a:cs typeface="Calibri"/>
              </a:rPr>
              <a:t>opgesteld</a:t>
            </a:r>
            <a:r>
              <a:rPr lang="en-US">
                <a:latin typeface="Calibri"/>
                <a:ea typeface="Calibri"/>
                <a:cs typeface="Calibri"/>
              </a:rPr>
              <a:t> </a:t>
            </a:r>
            <a:r>
              <a:rPr lang="en-US" err="1">
                <a:latin typeface="Calibri"/>
                <a:ea typeface="Calibri"/>
                <a:cs typeface="Calibri"/>
              </a:rPr>
              <a:t>en</a:t>
            </a:r>
            <a:r>
              <a:rPr lang="en-US">
                <a:latin typeface="Calibri"/>
                <a:ea typeface="Calibri"/>
                <a:cs typeface="Calibri"/>
              </a:rPr>
              <a:t> </a:t>
            </a:r>
            <a:r>
              <a:rPr lang="en-US" err="1">
                <a:latin typeface="Calibri"/>
                <a:ea typeface="Calibri"/>
                <a:cs typeface="Calibri"/>
              </a:rPr>
              <a:t>getest</a:t>
            </a:r>
            <a:r>
              <a:rPr lang="en-US">
                <a:latin typeface="Calibri"/>
                <a:ea typeface="Calibri"/>
                <a:cs typeface="Calibri"/>
              </a:rPr>
              <a:t> met peers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Calibri"/>
              <a:ea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err="1">
                <a:latin typeface="Calibri"/>
                <a:ea typeface="Calibri"/>
                <a:cs typeface="Calibri"/>
              </a:rPr>
              <a:t>mehri</a:t>
            </a:r>
            <a:r>
              <a:rPr lang="en-US">
                <a:latin typeface="Calibri"/>
                <a:ea typeface="Calibri"/>
                <a:cs typeface="Calibri"/>
              </a:rPr>
              <a:t>: </a:t>
            </a:r>
            <a:r>
              <a:rPr lang="nl-NL"/>
              <a:t>prototype vormgegeven en stiekem getest bij max (het boeide hem niet, lol).</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Calibri"/>
              <a:ea typeface="Calibri"/>
              <a:cs typeface="Calibri"/>
            </a:endParaRPr>
          </a:p>
          <a:p>
            <a:r>
              <a:rPr lang="en-US" err="1">
                <a:latin typeface="Calibri"/>
                <a:ea typeface="Calibri"/>
                <a:cs typeface="Calibri"/>
              </a:rPr>
              <a:t>emilie</a:t>
            </a:r>
            <a:r>
              <a:rPr lang="en-US">
                <a:latin typeface="Calibri"/>
                <a:ea typeface="Calibri"/>
                <a:cs typeface="Calibri"/>
              </a:rPr>
              <a:t>: </a:t>
            </a:r>
            <a:r>
              <a:rPr lang="en-US" err="1">
                <a:latin typeface="Calibri"/>
                <a:ea typeface="Calibri"/>
                <a:cs typeface="Calibri"/>
              </a:rPr>
              <a:t>ik</a:t>
            </a:r>
            <a:r>
              <a:rPr lang="en-US">
                <a:latin typeface="Calibri"/>
                <a:ea typeface="Calibri"/>
                <a:cs typeface="Calibri"/>
              </a:rPr>
              <a:t> </a:t>
            </a:r>
            <a:r>
              <a:rPr lang="en-US" err="1">
                <a:latin typeface="Calibri"/>
                <a:ea typeface="Calibri"/>
                <a:cs typeface="Calibri"/>
              </a:rPr>
              <a:t>heb</a:t>
            </a:r>
            <a:r>
              <a:rPr lang="en-US">
                <a:latin typeface="Calibri"/>
                <a:ea typeface="Calibri"/>
                <a:cs typeface="Calibri"/>
              </a:rPr>
              <a:t> </a:t>
            </a:r>
            <a:r>
              <a:rPr lang="en-US" err="1">
                <a:latin typeface="Calibri"/>
                <a:ea typeface="Calibri"/>
                <a:cs typeface="Calibri"/>
              </a:rPr>
              <a:t>meegeholpen</a:t>
            </a:r>
            <a:r>
              <a:rPr lang="en-US">
                <a:latin typeface="Calibri"/>
                <a:ea typeface="Calibri"/>
                <a:cs typeface="Calibri"/>
              </a:rPr>
              <a:t> met het </a:t>
            </a:r>
            <a:r>
              <a:rPr lang="en-US" err="1">
                <a:latin typeface="Calibri"/>
                <a:ea typeface="Calibri"/>
                <a:cs typeface="Calibri"/>
              </a:rPr>
              <a:t>printen</a:t>
            </a:r>
            <a:r>
              <a:rPr lang="en-US">
                <a:latin typeface="Calibri"/>
                <a:ea typeface="Calibri"/>
                <a:cs typeface="Calibri"/>
              </a:rPr>
              <a:t> </a:t>
            </a:r>
            <a:r>
              <a:rPr lang="en-US" err="1">
                <a:latin typeface="Calibri"/>
                <a:ea typeface="Calibri"/>
                <a:cs typeface="Calibri"/>
              </a:rPr>
              <a:t>en</a:t>
            </a:r>
            <a:r>
              <a:rPr lang="en-US">
                <a:latin typeface="Calibri"/>
                <a:ea typeface="Calibri"/>
                <a:cs typeface="Calibri"/>
              </a:rPr>
              <a:t> </a:t>
            </a:r>
            <a:r>
              <a:rPr lang="en-US" err="1">
                <a:latin typeface="Calibri"/>
                <a:ea typeface="Calibri"/>
                <a:cs typeface="Calibri"/>
              </a:rPr>
              <a:t>uitknippen</a:t>
            </a:r>
            <a:r>
              <a:rPr lang="en-US">
                <a:latin typeface="Calibri"/>
                <a:ea typeface="Calibri"/>
                <a:cs typeface="Calibri"/>
              </a:rPr>
              <a:t> </a:t>
            </a:r>
            <a:r>
              <a:rPr lang="en-US" err="1">
                <a:latin typeface="Calibri"/>
                <a:ea typeface="Calibri"/>
                <a:cs typeface="Calibri"/>
              </a:rPr>
              <a:t>drvan</a:t>
            </a:r>
            <a:r>
              <a:rPr lang="en-US">
                <a:latin typeface="Calibri"/>
                <a:ea typeface="Calibri"/>
                <a:cs typeface="Calibri"/>
              </a:rPr>
              <a:t>. </a:t>
            </a:r>
            <a:r>
              <a:rPr lang="en-US" err="1">
                <a:latin typeface="Calibri"/>
                <a:ea typeface="Calibri"/>
                <a:cs typeface="Calibri"/>
              </a:rPr>
              <a:t>Daarbij</a:t>
            </a:r>
            <a:r>
              <a:rPr lang="en-US">
                <a:latin typeface="Calibri"/>
                <a:ea typeface="Calibri"/>
                <a:cs typeface="Calibri"/>
              </a:rPr>
              <a:t> </a:t>
            </a:r>
            <a:r>
              <a:rPr lang="en-US" err="1">
                <a:latin typeface="Calibri"/>
                <a:ea typeface="Calibri"/>
                <a:cs typeface="Calibri"/>
              </a:rPr>
              <a:t>stelde</a:t>
            </a:r>
            <a:r>
              <a:rPr lang="en-US">
                <a:latin typeface="Calibri"/>
                <a:ea typeface="Calibri"/>
                <a:cs typeface="Calibri"/>
              </a:rPr>
              <a:t> </a:t>
            </a:r>
            <a:r>
              <a:rPr lang="en-US" err="1">
                <a:latin typeface="Calibri"/>
                <a:ea typeface="Calibri"/>
                <a:cs typeface="Calibri"/>
              </a:rPr>
              <a:t>ik</a:t>
            </a:r>
            <a:r>
              <a:rPr lang="en-US">
                <a:latin typeface="Calibri"/>
                <a:ea typeface="Calibri"/>
                <a:cs typeface="Calibri"/>
              </a:rPr>
              <a:t> </a:t>
            </a:r>
            <a:r>
              <a:rPr lang="en-US" err="1">
                <a:latin typeface="Calibri"/>
                <a:ea typeface="Calibri"/>
                <a:cs typeface="Calibri"/>
              </a:rPr>
              <a:t>voor</a:t>
            </a:r>
            <a:r>
              <a:rPr lang="en-US">
                <a:latin typeface="Calibri"/>
                <a:ea typeface="Calibri"/>
                <a:cs typeface="Calibri"/>
              </a:rPr>
              <a:t> </a:t>
            </a:r>
            <a:r>
              <a:rPr lang="en-US" err="1">
                <a:latin typeface="Calibri"/>
                <a:ea typeface="Calibri"/>
                <a:cs typeface="Calibri"/>
              </a:rPr>
              <a:t>dat</a:t>
            </a:r>
            <a:r>
              <a:rPr lang="en-US">
                <a:latin typeface="Calibri"/>
                <a:ea typeface="Calibri"/>
                <a:cs typeface="Calibri"/>
              </a:rPr>
              <a:t> we </a:t>
            </a:r>
            <a:r>
              <a:rPr lang="en-US" err="1">
                <a:latin typeface="Calibri"/>
                <a:ea typeface="Calibri"/>
                <a:cs typeface="Calibri"/>
              </a:rPr>
              <a:t>misschien</a:t>
            </a:r>
            <a:r>
              <a:rPr lang="en-US">
                <a:latin typeface="Calibri"/>
                <a:ea typeface="Calibri"/>
                <a:cs typeface="Calibri"/>
              </a:rPr>
              <a:t> </a:t>
            </a:r>
            <a:r>
              <a:rPr lang="en-US" err="1">
                <a:latin typeface="Calibri"/>
                <a:ea typeface="Calibri"/>
                <a:cs typeface="Calibri"/>
              </a:rPr>
              <a:t>een</a:t>
            </a:r>
            <a:r>
              <a:rPr lang="en-US">
                <a:latin typeface="Calibri"/>
                <a:ea typeface="Calibri"/>
                <a:cs typeface="Calibri"/>
              </a:rPr>
              <a:t> </a:t>
            </a:r>
            <a:r>
              <a:rPr lang="en-US" err="1">
                <a:latin typeface="Calibri"/>
                <a:ea typeface="Calibri"/>
                <a:cs typeface="Calibri"/>
              </a:rPr>
              <a:t>kleine</a:t>
            </a:r>
            <a:r>
              <a:rPr lang="en-US">
                <a:latin typeface="Calibri"/>
                <a:ea typeface="Calibri"/>
                <a:cs typeface="Calibri"/>
              </a:rPr>
              <a:t> </a:t>
            </a:r>
            <a:r>
              <a:rPr lang="en-US" err="1">
                <a:latin typeface="Calibri"/>
                <a:ea typeface="Calibri"/>
                <a:cs typeface="Calibri"/>
              </a:rPr>
              <a:t>tekst</a:t>
            </a:r>
            <a:r>
              <a:rPr lang="en-US">
                <a:latin typeface="Calibri"/>
                <a:ea typeface="Calibri"/>
                <a:cs typeface="Calibri"/>
              </a:rPr>
              <a:t> </a:t>
            </a:r>
            <a:r>
              <a:rPr lang="en-US" err="1">
                <a:latin typeface="Calibri"/>
                <a:ea typeface="Calibri"/>
                <a:cs typeface="Calibri"/>
              </a:rPr>
              <a:t>erbij</a:t>
            </a:r>
            <a:r>
              <a:rPr lang="en-US">
                <a:latin typeface="Calibri"/>
                <a:ea typeface="Calibri"/>
                <a:cs typeface="Calibri"/>
              </a:rPr>
              <a:t> </a:t>
            </a:r>
            <a:r>
              <a:rPr lang="en-US" err="1">
                <a:latin typeface="Calibri"/>
                <a:ea typeface="Calibri"/>
                <a:cs typeface="Calibri"/>
              </a:rPr>
              <a:t>moeten</a:t>
            </a:r>
            <a:r>
              <a:rPr lang="en-US">
                <a:latin typeface="Calibri"/>
                <a:ea typeface="Calibri"/>
                <a:cs typeface="Calibri"/>
              </a:rPr>
              <a:t> </a:t>
            </a:r>
            <a:r>
              <a:rPr lang="en-US" err="1">
                <a:latin typeface="Calibri"/>
                <a:ea typeface="Calibri"/>
                <a:cs typeface="Calibri"/>
              </a:rPr>
              <a:t>voegen</a:t>
            </a:r>
            <a:r>
              <a:rPr lang="en-US">
                <a:latin typeface="Calibri"/>
                <a:ea typeface="Calibri"/>
                <a:cs typeface="Calibri"/>
              </a:rPr>
              <a:t> </a:t>
            </a:r>
            <a:r>
              <a:rPr lang="en-US" err="1">
                <a:latin typeface="Calibri"/>
                <a:ea typeface="Calibri"/>
                <a:cs typeface="Calibri"/>
              </a:rPr>
              <a:t>zodat</a:t>
            </a:r>
            <a:r>
              <a:rPr lang="en-US">
                <a:latin typeface="Calibri"/>
                <a:ea typeface="Calibri"/>
                <a:cs typeface="Calibri"/>
              </a:rPr>
              <a:t> het </a:t>
            </a:r>
            <a:r>
              <a:rPr lang="en-US" err="1">
                <a:latin typeface="Calibri"/>
                <a:ea typeface="Calibri"/>
                <a:cs typeface="Calibri"/>
              </a:rPr>
              <a:t>opgepakt</a:t>
            </a:r>
            <a:r>
              <a:rPr lang="en-US">
                <a:latin typeface="Calibri"/>
                <a:ea typeface="Calibri"/>
                <a:cs typeface="Calibri"/>
              </a:rPr>
              <a:t> </a:t>
            </a:r>
            <a:r>
              <a:rPr lang="en-US" err="1">
                <a:latin typeface="Calibri"/>
                <a:ea typeface="Calibri"/>
                <a:cs typeface="Calibri"/>
              </a:rPr>
              <a:t>wordt</a:t>
            </a:r>
            <a:endParaRPr lang="en-US">
              <a:latin typeface="Calibri"/>
              <a:ea typeface="Calibri"/>
              <a:cs typeface="Calibri"/>
            </a:endParaRPr>
          </a:p>
          <a:p>
            <a:endParaRPr lang="en-US"/>
          </a:p>
          <a:p>
            <a:r>
              <a:rPr lang="en-US">
                <a:latin typeface="Calibri"/>
                <a:ea typeface="Calibri"/>
                <a:cs typeface="Calibri"/>
              </a:rPr>
              <a:t>Eline: Ik </a:t>
            </a:r>
            <a:r>
              <a:rPr lang="en-US" err="1">
                <a:latin typeface="Calibri"/>
                <a:ea typeface="Calibri"/>
                <a:cs typeface="Calibri"/>
              </a:rPr>
              <a:t>heb</a:t>
            </a:r>
            <a:r>
              <a:rPr lang="en-US">
                <a:latin typeface="Calibri"/>
                <a:ea typeface="Calibri"/>
                <a:cs typeface="Calibri"/>
              </a:rPr>
              <a:t> </a:t>
            </a:r>
            <a:r>
              <a:rPr lang="en-US" err="1">
                <a:latin typeface="Calibri"/>
                <a:ea typeface="Calibri"/>
                <a:cs typeface="Calibri"/>
              </a:rPr>
              <a:t>ons</a:t>
            </a:r>
            <a:r>
              <a:rPr lang="en-US">
                <a:latin typeface="Calibri"/>
                <a:ea typeface="Calibri"/>
                <a:cs typeface="Calibri"/>
              </a:rPr>
              <a:t> prototype </a:t>
            </a:r>
            <a:r>
              <a:rPr lang="en-US" err="1">
                <a:latin typeface="Calibri"/>
                <a:ea typeface="Calibri"/>
                <a:cs typeface="Calibri"/>
              </a:rPr>
              <a:t>getest</a:t>
            </a:r>
            <a:r>
              <a:rPr lang="en-US">
                <a:latin typeface="Calibri"/>
                <a:ea typeface="Calibri"/>
                <a:cs typeface="Calibri"/>
              </a:rPr>
              <a:t> met peers</a:t>
            </a:r>
            <a:endParaRPr lang="en-US"/>
          </a:p>
          <a:p>
            <a:endParaRPr lang="en-US">
              <a:latin typeface="Calibri"/>
              <a:ea typeface="Calibri"/>
              <a:cs typeface="Calibri"/>
            </a:endParaRPr>
          </a:p>
        </p:txBody>
      </p:sp>
      <p:sp>
        <p:nvSpPr>
          <p:cNvPr id="4" name="Slide Number Placeholder 3"/>
          <p:cNvSpPr>
            <a:spLocks noGrp="1"/>
          </p:cNvSpPr>
          <p:nvPr>
            <p:ph type="sldNum" sz="quarter" idx="5"/>
          </p:nvPr>
        </p:nvSpPr>
        <p:spPr/>
        <p:txBody>
          <a:bodyPr/>
          <a:lstStyle/>
          <a:p>
            <a:pPr lvl="0"/>
            <a:fld id="{EAA73BB2-4B99-447A-BE1F-905AD089C3CA}" type="slidenum">
              <a:rPr lang="nl-NL"/>
              <a:t>4</a:t>
            </a:fld>
            <a:endParaRPr lang="nl-NL"/>
          </a:p>
        </p:txBody>
      </p:sp>
    </p:spTree>
    <p:extLst>
      <p:ext uri="{BB962C8B-B14F-4D97-AF65-F5344CB8AC3E}">
        <p14:creationId xmlns:p14="http://schemas.microsoft.com/office/powerpoint/2010/main" val="209259879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b="1"/>
              <a:t>- </a:t>
            </a:r>
            <a:r>
              <a:rPr lang="nl-NL" b="1" err="1"/>
              <a:t>mehri</a:t>
            </a:r>
            <a:r>
              <a:rPr lang="nl-NL" b="1"/>
              <a:t>: </a:t>
            </a:r>
            <a:r>
              <a:rPr lang="nl-NL"/>
              <a:t>we hebben de </a:t>
            </a:r>
            <a:r>
              <a:rPr lang="nl-NL" err="1"/>
              <a:t>persona’s</a:t>
            </a:r>
            <a:r>
              <a:rPr lang="nl-NL"/>
              <a:t> apart gemaakt en daarna gekeken wat het meest relevant is voor onze doelgroep. vervolgens hebben we de hoogtepunten samengevoegd en er een geheel van gemaakt. daaruit is </a:t>
            </a:r>
            <a:r>
              <a:rPr lang="nl-NL" err="1"/>
              <a:t>sanne</a:t>
            </a:r>
            <a:r>
              <a:rPr lang="nl-NL"/>
              <a:t> voortgekomen.</a:t>
            </a:r>
          </a:p>
          <a:p>
            <a:pPr marL="0" marR="0" lvl="0" indent="0" algn="l" defTabSz="914400" rtl="0" eaLnBrk="1" fontAlgn="auto" latinLnBrk="0" hangingPunct="1">
              <a:lnSpc>
                <a:spcPct val="100000"/>
              </a:lnSpc>
              <a:spcBef>
                <a:spcPts val="0"/>
              </a:spcBef>
              <a:spcAft>
                <a:spcPts val="0"/>
              </a:spcAft>
              <a:buClrTx/>
              <a:buSzTx/>
              <a:buFontTx/>
              <a:buNone/>
              <a:tabLst/>
              <a:defRPr/>
            </a:pPr>
            <a:br>
              <a:rPr lang="nl-NL"/>
            </a:br>
            <a:r>
              <a:rPr lang="en-US" err="1">
                <a:latin typeface="Calibri"/>
                <a:ea typeface="Calibri"/>
                <a:cs typeface="Calibri"/>
              </a:rPr>
              <a:t>mehri</a:t>
            </a:r>
            <a:r>
              <a:rPr lang="en-US">
                <a:latin typeface="Calibri"/>
                <a:ea typeface="Calibri"/>
                <a:cs typeface="Calibri"/>
              </a:rPr>
              <a:t>: </a:t>
            </a:r>
            <a:r>
              <a:rPr lang="nl-NL" err="1"/>
              <a:t>sanne</a:t>
            </a:r>
            <a:r>
              <a:rPr lang="nl-NL"/>
              <a:t> tot leven gebracht en de titel van de </a:t>
            </a:r>
            <a:r>
              <a:rPr lang="nl-NL" err="1"/>
              <a:t>mindset</a:t>
            </a:r>
            <a:r>
              <a:rPr lang="nl-NL"/>
              <a:t> vastgesteld.</a:t>
            </a:r>
          </a:p>
          <a:p>
            <a:pPr marL="0" marR="0" lvl="0" indent="0" algn="l" defTabSz="914400" rtl="0" eaLnBrk="1" fontAlgn="auto" latinLnBrk="0" hangingPunct="1">
              <a:lnSpc>
                <a:spcPct val="100000"/>
              </a:lnSpc>
              <a:spcBef>
                <a:spcPts val="0"/>
              </a:spcBef>
              <a:spcAft>
                <a:spcPts val="0"/>
              </a:spcAft>
              <a:buClrTx/>
              <a:buSzTx/>
              <a:buFontTx/>
              <a:buNone/>
              <a:tabLst/>
              <a:defRPr/>
            </a:pPr>
            <a:endParaRPr lang="nl-NL"/>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Calibri"/>
                <a:ea typeface="Calibri"/>
                <a:cs typeface="Calibri"/>
              </a:rPr>
              <a:t>sander:</a:t>
            </a:r>
          </a:p>
          <a:p>
            <a:pPr marL="0" marR="0" lvl="0" indent="0" algn="l" defTabSz="914400" rtl="0" eaLnBrk="1" fontAlgn="auto" latinLnBrk="0" hangingPunct="1">
              <a:lnSpc>
                <a:spcPct val="100000"/>
              </a:lnSpc>
              <a:spcBef>
                <a:spcPts val="0"/>
              </a:spcBef>
              <a:spcAft>
                <a:spcPts val="0"/>
              </a:spcAft>
              <a:buClrTx/>
              <a:buSzTx/>
              <a:buFontTx/>
              <a:buNone/>
              <a:tabLst/>
              <a:defRPr/>
            </a:pPr>
            <a:endParaRPr lang="nl-NL"/>
          </a:p>
          <a:p>
            <a:r>
              <a:rPr lang="en-US" err="1">
                <a:latin typeface="Calibri"/>
                <a:ea typeface="Calibri"/>
                <a:cs typeface="Calibri"/>
              </a:rPr>
              <a:t>sinem</a:t>
            </a:r>
            <a:r>
              <a:rPr lang="en-US">
                <a:latin typeface="Calibri"/>
                <a:ea typeface="Calibri"/>
                <a:cs typeface="Calibri"/>
              </a:rPr>
              <a:t>: </a:t>
            </a:r>
            <a:r>
              <a:rPr lang="en-US" err="1">
                <a:latin typeface="Calibri"/>
                <a:ea typeface="Calibri"/>
                <a:cs typeface="Calibri"/>
              </a:rPr>
              <a:t>ik</a:t>
            </a:r>
            <a:r>
              <a:rPr lang="en-US">
                <a:latin typeface="Calibri"/>
                <a:ea typeface="Calibri"/>
                <a:cs typeface="Calibri"/>
              </a:rPr>
              <a:t> </a:t>
            </a:r>
            <a:r>
              <a:rPr lang="en-US" err="1">
                <a:latin typeface="Calibri"/>
                <a:ea typeface="Calibri"/>
                <a:cs typeface="Calibri"/>
              </a:rPr>
              <a:t>heb</a:t>
            </a:r>
            <a:r>
              <a:rPr lang="en-US">
                <a:latin typeface="Calibri"/>
                <a:ea typeface="Calibri"/>
                <a:cs typeface="Calibri"/>
              </a:rPr>
              <a:t> </a:t>
            </a:r>
            <a:r>
              <a:rPr lang="en-US" err="1">
                <a:latin typeface="Calibri"/>
                <a:ea typeface="Calibri"/>
                <a:cs typeface="Calibri"/>
              </a:rPr>
              <a:t>een</a:t>
            </a:r>
            <a:r>
              <a:rPr lang="en-US">
                <a:latin typeface="Calibri"/>
                <a:ea typeface="Calibri"/>
                <a:cs typeface="Calibri"/>
              </a:rPr>
              <a:t> </a:t>
            </a:r>
            <a:r>
              <a:rPr lang="en-US" err="1">
                <a:latin typeface="Calibri"/>
                <a:ea typeface="Calibri"/>
                <a:cs typeface="Calibri"/>
              </a:rPr>
              <a:t>individuele</a:t>
            </a:r>
            <a:r>
              <a:rPr lang="en-US">
                <a:latin typeface="Calibri"/>
                <a:ea typeface="Calibri"/>
                <a:cs typeface="Calibri"/>
              </a:rPr>
              <a:t> persona </a:t>
            </a:r>
            <a:r>
              <a:rPr lang="en-US" err="1">
                <a:latin typeface="Calibri"/>
                <a:ea typeface="Calibri"/>
                <a:cs typeface="Calibri"/>
              </a:rPr>
              <a:t>gemaakt</a:t>
            </a:r>
            <a:r>
              <a:rPr lang="en-US">
                <a:latin typeface="Calibri"/>
                <a:ea typeface="Calibri"/>
                <a:cs typeface="Calibri"/>
              </a:rPr>
              <a:t> </a:t>
            </a:r>
            <a:r>
              <a:rPr lang="en-US" err="1">
                <a:latin typeface="Calibri"/>
                <a:ea typeface="Calibri"/>
                <a:cs typeface="Calibri"/>
              </a:rPr>
              <a:t>en</a:t>
            </a:r>
            <a:r>
              <a:rPr lang="en-US">
                <a:latin typeface="Calibri"/>
                <a:ea typeface="Calibri"/>
                <a:cs typeface="Calibri"/>
              </a:rPr>
              <a:t> </a:t>
            </a:r>
            <a:r>
              <a:rPr lang="en-US" err="1">
                <a:latin typeface="Calibri"/>
                <a:ea typeface="Calibri"/>
                <a:cs typeface="Calibri"/>
              </a:rPr>
              <a:t>daarna</a:t>
            </a:r>
            <a:r>
              <a:rPr lang="en-US">
                <a:latin typeface="Calibri"/>
                <a:ea typeface="Calibri"/>
                <a:cs typeface="Calibri"/>
              </a:rPr>
              <a:t> </a:t>
            </a:r>
            <a:r>
              <a:rPr lang="en-US" err="1">
                <a:latin typeface="Calibri"/>
                <a:ea typeface="Calibri"/>
                <a:cs typeface="Calibri"/>
              </a:rPr>
              <a:t>hebben</a:t>
            </a:r>
            <a:r>
              <a:rPr lang="en-US">
                <a:latin typeface="Calibri"/>
                <a:ea typeface="Calibri"/>
                <a:cs typeface="Calibri"/>
              </a:rPr>
              <a:t> alle persona's </a:t>
            </a:r>
            <a:r>
              <a:rPr lang="en-US" err="1">
                <a:latin typeface="Calibri"/>
                <a:ea typeface="Calibri"/>
                <a:cs typeface="Calibri"/>
              </a:rPr>
              <a:t>gecombineerd</a:t>
            </a:r>
            <a:r>
              <a:rPr lang="en-US">
                <a:latin typeface="Calibri"/>
                <a:ea typeface="Calibri"/>
                <a:cs typeface="Calibri"/>
              </a:rPr>
              <a:t> tot 1 </a:t>
            </a:r>
            <a:r>
              <a:rPr lang="en-US" err="1">
                <a:latin typeface="Calibri"/>
                <a:ea typeface="Calibri"/>
                <a:cs typeface="Calibri"/>
              </a:rPr>
              <a:t>algemene</a:t>
            </a:r>
            <a:r>
              <a:rPr lang="en-US">
                <a:latin typeface="Calibri"/>
                <a:ea typeface="Calibri"/>
                <a:cs typeface="Calibri"/>
              </a:rPr>
              <a:t>.</a:t>
            </a:r>
          </a:p>
          <a:p>
            <a:endParaRPr lang="en-US">
              <a:latin typeface="Calibri"/>
              <a:ea typeface="Calibri"/>
              <a:cs typeface="Calibri"/>
            </a:endParaRPr>
          </a:p>
          <a:p>
            <a:r>
              <a:rPr lang="en-US" err="1">
                <a:latin typeface="Calibri"/>
                <a:ea typeface="Calibri"/>
                <a:cs typeface="Calibri"/>
              </a:rPr>
              <a:t>emilie</a:t>
            </a:r>
            <a:r>
              <a:rPr lang="en-US">
                <a:latin typeface="Calibri"/>
                <a:ea typeface="Calibri"/>
                <a:cs typeface="Calibri"/>
              </a:rPr>
              <a:t>: </a:t>
            </a:r>
            <a:r>
              <a:rPr lang="en-US" err="1">
                <a:latin typeface="Calibri"/>
                <a:ea typeface="Calibri"/>
                <a:cs typeface="Calibri"/>
              </a:rPr>
              <a:t>ik</a:t>
            </a:r>
            <a:r>
              <a:rPr lang="en-US">
                <a:latin typeface="Calibri"/>
                <a:ea typeface="Calibri"/>
                <a:cs typeface="Calibri"/>
              </a:rPr>
              <a:t> </a:t>
            </a:r>
            <a:r>
              <a:rPr lang="en-US" err="1">
                <a:latin typeface="Calibri"/>
                <a:ea typeface="Calibri"/>
                <a:cs typeface="Calibri"/>
              </a:rPr>
              <a:t>heb</a:t>
            </a:r>
            <a:r>
              <a:rPr lang="en-US">
                <a:latin typeface="Calibri"/>
                <a:ea typeface="Calibri"/>
                <a:cs typeface="Calibri"/>
              </a:rPr>
              <a:t> </a:t>
            </a:r>
            <a:r>
              <a:rPr lang="en-US" err="1">
                <a:latin typeface="Calibri"/>
                <a:ea typeface="Calibri"/>
                <a:cs typeface="Calibri"/>
              </a:rPr>
              <a:t>ook</a:t>
            </a:r>
            <a:r>
              <a:rPr lang="en-US">
                <a:latin typeface="Calibri"/>
                <a:ea typeface="Calibri"/>
                <a:cs typeface="Calibri"/>
              </a:rPr>
              <a:t> </a:t>
            </a:r>
            <a:r>
              <a:rPr lang="en-US" err="1">
                <a:latin typeface="Calibri"/>
                <a:ea typeface="Calibri"/>
                <a:cs typeface="Calibri"/>
              </a:rPr>
              <a:t>een</a:t>
            </a:r>
            <a:r>
              <a:rPr lang="en-US">
                <a:latin typeface="Calibri"/>
                <a:ea typeface="Calibri"/>
                <a:cs typeface="Calibri"/>
              </a:rPr>
              <a:t> </a:t>
            </a:r>
            <a:r>
              <a:rPr lang="en-US" err="1">
                <a:latin typeface="Calibri"/>
                <a:ea typeface="Calibri"/>
                <a:cs typeface="Calibri"/>
              </a:rPr>
              <a:t>individuele</a:t>
            </a:r>
            <a:r>
              <a:rPr lang="en-US">
                <a:latin typeface="Calibri"/>
                <a:ea typeface="Calibri"/>
                <a:cs typeface="Calibri"/>
              </a:rPr>
              <a:t> persona </a:t>
            </a:r>
            <a:r>
              <a:rPr lang="en-US" err="1">
                <a:latin typeface="Calibri"/>
                <a:ea typeface="Calibri"/>
                <a:cs typeface="Calibri"/>
              </a:rPr>
              <a:t>gemaakt</a:t>
            </a:r>
            <a:r>
              <a:rPr lang="en-US">
                <a:latin typeface="Calibri"/>
                <a:ea typeface="Calibri"/>
                <a:cs typeface="Calibri"/>
              </a:rPr>
              <a:t> </a:t>
            </a:r>
            <a:r>
              <a:rPr lang="en-US" err="1">
                <a:latin typeface="Calibri"/>
                <a:ea typeface="Calibri"/>
                <a:cs typeface="Calibri"/>
              </a:rPr>
              <a:t>en</a:t>
            </a:r>
            <a:r>
              <a:rPr lang="en-US">
                <a:latin typeface="Calibri"/>
                <a:ea typeface="Calibri"/>
                <a:cs typeface="Calibri"/>
              </a:rPr>
              <a:t> </a:t>
            </a:r>
            <a:r>
              <a:rPr lang="en-US" err="1">
                <a:latin typeface="Calibri"/>
                <a:ea typeface="Calibri"/>
                <a:cs typeface="Calibri"/>
              </a:rPr>
              <a:t>heb</a:t>
            </a:r>
            <a:r>
              <a:rPr lang="en-US">
                <a:latin typeface="Calibri"/>
                <a:ea typeface="Calibri"/>
                <a:cs typeface="Calibri"/>
              </a:rPr>
              <a:t> </a:t>
            </a:r>
            <a:r>
              <a:rPr lang="en-US" err="1">
                <a:latin typeface="Calibri"/>
                <a:ea typeface="Calibri"/>
                <a:cs typeface="Calibri"/>
              </a:rPr>
              <a:t>meegedacht</a:t>
            </a:r>
            <a:r>
              <a:rPr lang="en-US">
                <a:latin typeface="Calibri"/>
                <a:ea typeface="Calibri"/>
                <a:cs typeface="Calibri"/>
              </a:rPr>
              <a:t> met </a:t>
            </a:r>
            <a:r>
              <a:rPr lang="en-US" err="1">
                <a:latin typeface="Calibri"/>
                <a:ea typeface="Calibri"/>
                <a:cs typeface="Calibri"/>
              </a:rPr>
              <a:t>sanne's</a:t>
            </a:r>
            <a:r>
              <a:rPr lang="en-US">
                <a:latin typeface="Calibri"/>
                <a:ea typeface="Calibri"/>
                <a:cs typeface="Calibri"/>
              </a:rPr>
              <a:t> 'traits’ </a:t>
            </a:r>
          </a:p>
          <a:p>
            <a:endParaRPr lang="en-US">
              <a:latin typeface="Calibri"/>
              <a:ea typeface="Calibri"/>
              <a:cs typeface="Calibri"/>
            </a:endParaRPr>
          </a:p>
          <a:p>
            <a:r>
              <a:rPr lang="en-US">
                <a:latin typeface="Calibri"/>
                <a:ea typeface="Calibri"/>
                <a:cs typeface="Calibri"/>
              </a:rPr>
              <a:t>Eline: eigen persona </a:t>
            </a:r>
            <a:r>
              <a:rPr lang="en-US" err="1">
                <a:latin typeface="Calibri"/>
                <a:ea typeface="Calibri"/>
                <a:cs typeface="Calibri"/>
              </a:rPr>
              <a:t>gemaakt</a:t>
            </a:r>
            <a:r>
              <a:rPr lang="en-US">
                <a:latin typeface="Calibri"/>
                <a:ea typeface="Calibri"/>
                <a:cs typeface="Calibri"/>
              </a:rPr>
              <a:t> </a:t>
            </a:r>
            <a:r>
              <a:rPr lang="en-US" err="1">
                <a:latin typeface="Calibri"/>
                <a:ea typeface="Calibri"/>
                <a:cs typeface="Calibri"/>
              </a:rPr>
              <a:t>en</a:t>
            </a:r>
            <a:r>
              <a:rPr lang="en-US">
                <a:latin typeface="Calibri"/>
                <a:ea typeface="Calibri"/>
                <a:cs typeface="Calibri"/>
              </a:rPr>
              <a:t> </a:t>
            </a:r>
            <a:r>
              <a:rPr lang="en-US" err="1">
                <a:latin typeface="Calibri"/>
                <a:ea typeface="Calibri"/>
                <a:cs typeface="Calibri"/>
              </a:rPr>
              <a:t>ideeen</a:t>
            </a:r>
            <a:r>
              <a:rPr lang="en-US">
                <a:latin typeface="Calibri"/>
                <a:ea typeface="Calibri"/>
                <a:cs typeface="Calibri"/>
              </a:rPr>
              <a:t> </a:t>
            </a:r>
            <a:r>
              <a:rPr lang="en-US" err="1">
                <a:latin typeface="Calibri"/>
                <a:ea typeface="Calibri"/>
                <a:cs typeface="Calibri"/>
              </a:rPr>
              <a:t>hieruit</a:t>
            </a:r>
            <a:r>
              <a:rPr lang="en-US">
                <a:latin typeface="Calibri"/>
                <a:ea typeface="Calibri"/>
                <a:cs typeface="Calibri"/>
              </a:rPr>
              <a:t> </a:t>
            </a:r>
            <a:r>
              <a:rPr lang="en-US" err="1">
                <a:latin typeface="Calibri"/>
                <a:ea typeface="Calibri"/>
                <a:cs typeface="Calibri"/>
              </a:rPr>
              <a:t>gecombineerd</a:t>
            </a:r>
            <a:r>
              <a:rPr lang="en-US">
                <a:latin typeface="Calibri"/>
                <a:ea typeface="Calibri"/>
                <a:cs typeface="Calibri"/>
              </a:rPr>
              <a:t> tot Sanne</a:t>
            </a:r>
          </a:p>
          <a:p>
            <a:endParaRPr lang="nl-NL"/>
          </a:p>
        </p:txBody>
      </p:sp>
      <p:sp>
        <p:nvSpPr>
          <p:cNvPr id="4" name="Slide Number Placeholder 3"/>
          <p:cNvSpPr>
            <a:spLocks noGrp="1"/>
          </p:cNvSpPr>
          <p:nvPr>
            <p:ph type="sldNum" sz="quarter" idx="5"/>
          </p:nvPr>
        </p:nvSpPr>
        <p:spPr/>
        <p:txBody>
          <a:bodyPr/>
          <a:lstStyle/>
          <a:p>
            <a:pPr lvl="0"/>
            <a:fld id="{EAA73BB2-4B99-447A-BE1F-905AD089C3CA}" type="slidenum">
              <a:rPr lang="nl-NL" smtClean="0"/>
              <a:t>5</a:t>
            </a:fld>
            <a:endParaRPr lang="nl-NL"/>
          </a:p>
        </p:txBody>
      </p:sp>
    </p:spTree>
    <p:extLst>
      <p:ext uri="{BB962C8B-B14F-4D97-AF65-F5344CB8AC3E}">
        <p14:creationId xmlns:p14="http://schemas.microsoft.com/office/powerpoint/2010/main" val="112573986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73CFB12-CE9B-B414-D405-7F1ED91BE9AC}"/>
              </a:ext>
            </a:extLst>
          </p:cNvPr>
          <p:cNvSpPr>
            <a:spLocks noGrp="1" noRot="1" noChangeAspect="1"/>
          </p:cNvSpPr>
          <p:nvPr>
            <p:ph type="sldImg"/>
          </p:nvPr>
        </p:nvSpPr>
        <p:spPr>
          <a:xfrm>
            <a:off x="685800" y="1143000"/>
            <a:ext cx="5486400" cy="3086100"/>
          </a:xfrm>
        </p:spPr>
      </p:sp>
      <p:sp>
        <p:nvSpPr>
          <p:cNvPr id="3" name="Notes Placeholder 2">
            <a:extLst>
              <a:ext uri="{FF2B5EF4-FFF2-40B4-BE49-F238E27FC236}">
                <a16:creationId xmlns:a16="http://schemas.microsoft.com/office/drawing/2014/main" id="{9E5F3617-D548-5A33-670B-BDCF682162A8}"/>
              </a:ext>
            </a:extLst>
          </p:cNvPr>
          <p:cNvSpPr txBox="1">
            <a:spLocks noGrp="1"/>
          </p:cNvSpPr>
          <p:nvPr>
            <p:ph type="body" sz="quarter" idx="1"/>
          </p:nvPr>
        </p:nvSpPr>
        <p:spPr/>
        <p:txBody>
          <a:bodyPr/>
          <a:lstStyle/>
          <a:p>
            <a:pPr lvl="0"/>
            <a:r>
              <a:rPr lang="nl-NL" sz="1800" b="1"/>
              <a:t>- </a:t>
            </a:r>
            <a:r>
              <a:rPr lang="nl-NL" sz="1800" b="1" err="1"/>
              <a:t>mehri</a:t>
            </a:r>
            <a:r>
              <a:rPr lang="nl-NL" sz="1800" b="1"/>
              <a:t>:</a:t>
            </a:r>
          </a:p>
          <a:p>
            <a:pPr lvl="0"/>
            <a:r>
              <a:rPr lang="nl-NL" sz="1800"/>
              <a:t>Doel 1 </a:t>
            </a:r>
            <a:r>
              <a:rPr lang="nl-NL" sz="1800" err="1"/>
              <a:t>mehri</a:t>
            </a:r>
            <a:r>
              <a:rPr lang="nl-NL" sz="1800"/>
              <a:t> ‘’Bewustwording over de nadelen van pesticiden en welke gevolgen het met zich meeneemt.’’ </a:t>
            </a:r>
          </a:p>
          <a:p>
            <a:pPr lvl="0"/>
            <a:r>
              <a:rPr lang="nl-NL" sz="1800"/>
              <a:t>Doel 2 </a:t>
            </a:r>
            <a:r>
              <a:rPr lang="nl-NL" sz="1800" err="1"/>
              <a:t>sinem</a:t>
            </a:r>
            <a:r>
              <a:rPr lang="nl-NL" sz="1800"/>
              <a:t> ‘’De juiste keuzes maken voor je eigen gezondheid en van de planten.’’ </a:t>
            </a:r>
          </a:p>
          <a:p>
            <a:pPr marL="0" marR="0" lvl="0" indent="0" algn="l" defTabSz="914400" rtl="0" eaLnBrk="1" fontAlgn="auto" latinLnBrk="0" hangingPunct="1">
              <a:lnSpc>
                <a:spcPct val="100000"/>
              </a:lnSpc>
              <a:spcBef>
                <a:spcPts val="0"/>
              </a:spcBef>
              <a:spcAft>
                <a:spcPts val="0"/>
              </a:spcAft>
              <a:buClrTx/>
              <a:buSzTx/>
              <a:buFontTx/>
              <a:buNone/>
              <a:tabLst/>
              <a:defRPr/>
            </a:pPr>
            <a:r>
              <a:rPr lang="nl-NL" sz="1800"/>
              <a:t>Doel 3 </a:t>
            </a:r>
            <a:r>
              <a:rPr lang="nl-NL" sz="1800" err="1"/>
              <a:t>emilie</a:t>
            </a:r>
            <a:r>
              <a:rPr lang="nl-NL" sz="1800"/>
              <a:t> ‘’Het kunnen bijdragen om bewuster duurzame groenten, bloemen en planten te kopen.’’ </a:t>
            </a:r>
            <a:br>
              <a:rPr lang="nl-NL" sz="1800"/>
            </a:br>
            <a:br>
              <a:rPr lang="nl-NL" sz="1800"/>
            </a:br>
            <a:r>
              <a:rPr lang="en-US" sz="1800" err="1">
                <a:latin typeface="Calibri"/>
                <a:ea typeface="Calibri"/>
                <a:cs typeface="Calibri"/>
              </a:rPr>
              <a:t>mehri</a:t>
            </a:r>
            <a:r>
              <a:rPr lang="en-US" sz="1800">
                <a:latin typeface="Calibri"/>
                <a:ea typeface="Calibri"/>
                <a:cs typeface="Calibri"/>
              </a:rPr>
              <a:t>: </a:t>
            </a:r>
            <a:r>
              <a:rPr lang="nl-NL" sz="1800"/>
              <a:t>introductie van </a:t>
            </a:r>
            <a:r>
              <a:rPr lang="nl-NL" sz="1800" err="1"/>
              <a:t>josh</a:t>
            </a:r>
            <a:r>
              <a:rPr lang="nl-NL" sz="1800"/>
              <a:t>: wie hij is en hoe hij is. daarnaast zijn een begin- en eindpunt van het storyboard weergegeven, zodat de persoon het verhaal tussen deze punten zelf kan verzinnen en vormgeven.</a:t>
            </a:r>
          </a:p>
          <a:p>
            <a:pPr marL="0" marR="0" lvl="0" indent="0" algn="l" defTabSz="914400" rtl="0" eaLnBrk="1" fontAlgn="auto" latinLnBrk="0" hangingPunct="1">
              <a:lnSpc>
                <a:spcPct val="100000"/>
              </a:lnSpc>
              <a:spcBef>
                <a:spcPts val="0"/>
              </a:spcBef>
              <a:spcAft>
                <a:spcPts val="0"/>
              </a:spcAft>
              <a:buClrTx/>
              <a:buSzTx/>
              <a:buFontTx/>
              <a:buNone/>
              <a:tabLst/>
              <a:defRPr/>
            </a:pPr>
            <a:endParaRPr lang="nl-NL" sz="1800"/>
          </a:p>
          <a:p>
            <a:pPr>
              <a:defRPr/>
            </a:pPr>
            <a:r>
              <a:rPr lang="en-US" sz="1800">
                <a:latin typeface="Calibri"/>
                <a:ea typeface="Calibri"/>
                <a:cs typeface="Calibri"/>
              </a:rPr>
              <a:t>sander: Nadat we feedback </a:t>
            </a:r>
            <a:r>
              <a:rPr lang="en-US" sz="1800" err="1">
                <a:latin typeface="Calibri"/>
                <a:ea typeface="Calibri"/>
                <a:cs typeface="Calibri"/>
              </a:rPr>
              <a:t>hadden</a:t>
            </a:r>
            <a:r>
              <a:rPr lang="en-US" sz="1800">
                <a:latin typeface="Calibri"/>
                <a:ea typeface="Calibri"/>
                <a:cs typeface="Calibri"/>
              </a:rPr>
              <a:t> </a:t>
            </a:r>
            <a:r>
              <a:rPr lang="en-US" sz="1800" err="1">
                <a:latin typeface="Calibri"/>
                <a:ea typeface="Calibri"/>
                <a:cs typeface="Calibri"/>
              </a:rPr>
              <a:t>gekregen</a:t>
            </a:r>
            <a:r>
              <a:rPr lang="en-US" sz="1800">
                <a:latin typeface="Calibri"/>
                <a:ea typeface="Calibri"/>
                <a:cs typeface="Calibri"/>
              </a:rPr>
              <a:t> over </a:t>
            </a:r>
            <a:r>
              <a:rPr lang="en-US" sz="1800" err="1">
                <a:latin typeface="Calibri"/>
                <a:ea typeface="Calibri"/>
                <a:cs typeface="Calibri"/>
              </a:rPr>
              <a:t>dat</a:t>
            </a:r>
            <a:r>
              <a:rPr lang="en-US" sz="1800">
                <a:latin typeface="Calibri"/>
                <a:ea typeface="Calibri"/>
                <a:cs typeface="Calibri"/>
              </a:rPr>
              <a:t> we </a:t>
            </a:r>
            <a:r>
              <a:rPr lang="en-US" sz="1800" err="1">
                <a:latin typeface="Calibri"/>
                <a:ea typeface="Calibri"/>
                <a:cs typeface="Calibri"/>
              </a:rPr>
              <a:t>te</a:t>
            </a:r>
            <a:r>
              <a:rPr lang="en-US" sz="1800">
                <a:latin typeface="Calibri"/>
                <a:ea typeface="Calibri"/>
                <a:cs typeface="Calibri"/>
              </a:rPr>
              <a:t> </a:t>
            </a:r>
            <a:r>
              <a:rPr lang="en-US" sz="1800" err="1">
                <a:latin typeface="Calibri"/>
                <a:ea typeface="Calibri"/>
                <a:cs typeface="Calibri"/>
              </a:rPr>
              <a:t>simpele</a:t>
            </a:r>
            <a:r>
              <a:rPr lang="en-US" sz="1800">
                <a:latin typeface="Calibri"/>
                <a:ea typeface="Calibri"/>
                <a:cs typeface="Calibri"/>
              </a:rPr>
              <a:t> </a:t>
            </a:r>
            <a:r>
              <a:rPr lang="en-US" sz="1800" err="1">
                <a:latin typeface="Calibri"/>
                <a:ea typeface="Calibri"/>
                <a:cs typeface="Calibri"/>
              </a:rPr>
              <a:t>creatieve</a:t>
            </a:r>
            <a:r>
              <a:rPr lang="en-US" sz="1800">
                <a:latin typeface="Calibri"/>
                <a:ea typeface="Calibri"/>
                <a:cs typeface="Calibri"/>
              </a:rPr>
              <a:t> </a:t>
            </a:r>
            <a:r>
              <a:rPr lang="en-US" sz="1800" err="1">
                <a:latin typeface="Calibri"/>
                <a:ea typeface="Calibri"/>
                <a:cs typeface="Calibri"/>
              </a:rPr>
              <a:t>sessies</a:t>
            </a:r>
            <a:r>
              <a:rPr lang="en-US" sz="1800">
                <a:latin typeface="Calibri"/>
                <a:ea typeface="Calibri"/>
                <a:cs typeface="Calibri"/>
              </a:rPr>
              <a:t> </a:t>
            </a:r>
            <a:r>
              <a:rPr lang="en-US" sz="1800" err="1">
                <a:latin typeface="Calibri"/>
                <a:ea typeface="Calibri"/>
                <a:cs typeface="Calibri"/>
              </a:rPr>
              <a:t>hadden</a:t>
            </a:r>
            <a:r>
              <a:rPr lang="en-US" sz="1800">
                <a:latin typeface="Calibri"/>
                <a:ea typeface="Calibri"/>
                <a:cs typeface="Calibri"/>
              </a:rPr>
              <a:t> </a:t>
            </a:r>
            <a:r>
              <a:rPr lang="en-US" sz="1800" err="1">
                <a:latin typeface="Calibri"/>
                <a:ea typeface="Calibri"/>
                <a:cs typeface="Calibri"/>
              </a:rPr>
              <a:t>opgezet</a:t>
            </a:r>
            <a:r>
              <a:rPr lang="en-US" sz="1800">
                <a:latin typeface="Calibri"/>
                <a:ea typeface="Calibri"/>
                <a:cs typeface="Calibri"/>
              </a:rPr>
              <a:t>, </a:t>
            </a:r>
            <a:r>
              <a:rPr lang="en-US" sz="1800" err="1">
                <a:latin typeface="Calibri"/>
                <a:ea typeface="Calibri"/>
                <a:cs typeface="Calibri"/>
              </a:rPr>
              <a:t>hebben</a:t>
            </a:r>
            <a:r>
              <a:rPr lang="en-US" sz="1800">
                <a:latin typeface="Calibri"/>
                <a:ea typeface="Calibri"/>
                <a:cs typeface="Calibri"/>
              </a:rPr>
              <a:t> we </a:t>
            </a:r>
            <a:r>
              <a:rPr lang="en-US" sz="1800" err="1">
                <a:latin typeface="Calibri"/>
                <a:ea typeface="Calibri"/>
                <a:cs typeface="Calibri"/>
              </a:rPr>
              <a:t>alles</a:t>
            </a:r>
            <a:r>
              <a:rPr lang="en-US" sz="1800">
                <a:latin typeface="Calibri"/>
                <a:ea typeface="Calibri"/>
                <a:cs typeface="Calibri"/>
              </a:rPr>
              <a:t> </a:t>
            </a:r>
            <a:r>
              <a:rPr lang="en-US" sz="1800" err="1">
                <a:latin typeface="Calibri"/>
                <a:ea typeface="Calibri"/>
                <a:cs typeface="Calibri"/>
              </a:rPr>
              <a:t>omgegooid</a:t>
            </a:r>
            <a:r>
              <a:rPr lang="en-US" sz="1800">
                <a:latin typeface="Calibri"/>
                <a:ea typeface="Calibri"/>
                <a:cs typeface="Calibri"/>
              </a:rPr>
              <a:t> </a:t>
            </a:r>
            <a:r>
              <a:rPr lang="en-US" sz="1800" err="1">
                <a:latin typeface="Calibri"/>
                <a:ea typeface="Calibri"/>
                <a:cs typeface="Calibri"/>
              </a:rPr>
              <a:t>en</a:t>
            </a:r>
            <a:r>
              <a:rPr lang="en-US" sz="1800">
                <a:latin typeface="Calibri"/>
                <a:ea typeface="Calibri"/>
                <a:cs typeface="Calibri"/>
              </a:rPr>
              <a:t> </a:t>
            </a:r>
            <a:r>
              <a:rPr lang="en-US" sz="1800" err="1">
                <a:latin typeface="Calibri"/>
                <a:ea typeface="Calibri"/>
                <a:cs typeface="Calibri"/>
              </a:rPr>
              <a:t>toen</a:t>
            </a:r>
            <a:r>
              <a:rPr lang="en-US" sz="1800">
                <a:latin typeface="Calibri"/>
                <a:ea typeface="Calibri"/>
                <a:cs typeface="Calibri"/>
              </a:rPr>
              <a:t> </a:t>
            </a:r>
            <a:r>
              <a:rPr lang="en-US" sz="1800" err="1">
                <a:latin typeface="Calibri"/>
                <a:ea typeface="Calibri"/>
                <a:cs typeface="Calibri"/>
              </a:rPr>
              <a:t>heb</a:t>
            </a:r>
            <a:r>
              <a:rPr lang="en-US" sz="1800">
                <a:latin typeface="Calibri"/>
                <a:ea typeface="Calibri"/>
                <a:cs typeface="Calibri"/>
              </a:rPr>
              <a:t> </a:t>
            </a:r>
            <a:r>
              <a:rPr lang="en-US" sz="1800" err="1">
                <a:latin typeface="Calibri"/>
                <a:ea typeface="Calibri"/>
                <a:cs typeface="Calibri"/>
              </a:rPr>
              <a:t>ik</a:t>
            </a:r>
            <a:r>
              <a:rPr lang="en-US" sz="1800">
                <a:latin typeface="Calibri"/>
                <a:ea typeface="Calibri"/>
                <a:cs typeface="Calibri"/>
              </a:rPr>
              <a:t> </a:t>
            </a:r>
            <a:r>
              <a:rPr lang="en-US" sz="1800" err="1">
                <a:latin typeface="Calibri"/>
                <a:ea typeface="Calibri"/>
                <a:cs typeface="Calibri"/>
              </a:rPr>
              <a:t>meegedacht</a:t>
            </a:r>
            <a:r>
              <a:rPr lang="en-US" sz="1800">
                <a:latin typeface="Calibri"/>
                <a:ea typeface="Calibri"/>
                <a:cs typeface="Calibri"/>
              </a:rPr>
              <a:t> in hoe we </a:t>
            </a:r>
            <a:r>
              <a:rPr lang="en-US" sz="1800" err="1">
                <a:latin typeface="Calibri"/>
                <a:ea typeface="Calibri"/>
                <a:cs typeface="Calibri"/>
              </a:rPr>
              <a:t>nieuwe</a:t>
            </a:r>
            <a:r>
              <a:rPr lang="en-US" sz="1800">
                <a:latin typeface="Calibri"/>
                <a:ea typeface="Calibri"/>
                <a:cs typeface="Calibri"/>
              </a:rPr>
              <a:t> </a:t>
            </a:r>
            <a:r>
              <a:rPr lang="en-US" sz="1800" err="1">
                <a:latin typeface="Calibri"/>
                <a:ea typeface="Calibri"/>
                <a:cs typeface="Calibri"/>
              </a:rPr>
              <a:t>technieken</a:t>
            </a:r>
            <a:r>
              <a:rPr lang="en-US" sz="1800">
                <a:latin typeface="Calibri"/>
                <a:ea typeface="Calibri"/>
                <a:cs typeface="Calibri"/>
              </a:rPr>
              <a:t> </a:t>
            </a:r>
            <a:r>
              <a:rPr lang="en-US" sz="1800" err="1">
                <a:latin typeface="Calibri"/>
                <a:ea typeface="Calibri"/>
                <a:cs typeface="Calibri"/>
              </a:rPr>
              <a:t>konden</a:t>
            </a:r>
            <a:r>
              <a:rPr lang="en-US" sz="1800">
                <a:latin typeface="Calibri"/>
                <a:ea typeface="Calibri"/>
                <a:cs typeface="Calibri"/>
              </a:rPr>
              <a:t> </a:t>
            </a:r>
            <a:r>
              <a:rPr lang="en-US" sz="1800" err="1">
                <a:latin typeface="Calibri"/>
                <a:ea typeface="Calibri"/>
                <a:cs typeface="Calibri"/>
              </a:rPr>
              <a:t>gebruiken</a:t>
            </a:r>
            <a:r>
              <a:rPr lang="en-US" sz="1800">
                <a:latin typeface="Calibri"/>
                <a:ea typeface="Calibri"/>
                <a:cs typeface="Calibri"/>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nl-NL" sz="1800">
              <a:latin typeface="Aptos" pitchFamily="34"/>
            </a:endParaRPr>
          </a:p>
          <a:p>
            <a:pPr marL="0" indent="0">
              <a:buFont typeface="Arial"/>
              <a:buNone/>
            </a:pPr>
            <a:r>
              <a:rPr lang="en-US" err="1">
                <a:latin typeface="Calibri"/>
                <a:ea typeface="Calibri"/>
                <a:cs typeface="Calibri"/>
              </a:rPr>
              <a:t>sinem</a:t>
            </a:r>
            <a:r>
              <a:rPr lang="en-US">
                <a:latin typeface="Calibri"/>
                <a:ea typeface="Calibri"/>
                <a:cs typeface="Calibri"/>
              </a:rPr>
              <a:t>: </a:t>
            </a:r>
            <a:r>
              <a:rPr lang="en-US" err="1">
                <a:latin typeface="Calibri"/>
                <a:ea typeface="Calibri"/>
                <a:cs typeface="Calibri"/>
              </a:rPr>
              <a:t>introductie</a:t>
            </a:r>
            <a:r>
              <a:rPr lang="en-US">
                <a:latin typeface="Calibri"/>
                <a:ea typeface="Calibri"/>
                <a:cs typeface="Calibri"/>
              </a:rPr>
              <a:t> script: </a:t>
            </a:r>
            <a:r>
              <a:rPr lang="en-US" err="1"/>
              <a:t>Mijn</a:t>
            </a:r>
            <a:r>
              <a:rPr lang="en-US"/>
              <a:t> </a:t>
            </a:r>
            <a:r>
              <a:rPr lang="en-US" err="1"/>
              <a:t>creatieve</a:t>
            </a:r>
            <a:r>
              <a:rPr lang="en-US"/>
              <a:t> </a:t>
            </a:r>
            <a:r>
              <a:rPr lang="en-US" err="1"/>
              <a:t>techniek</a:t>
            </a:r>
            <a:r>
              <a:rPr lang="en-US"/>
              <a:t> was: </a:t>
            </a:r>
            <a:r>
              <a:rPr lang="en-US" err="1"/>
              <a:t>Omgekeerd</a:t>
            </a:r>
            <a:r>
              <a:rPr lang="en-US"/>
              <a:t> </a:t>
            </a:r>
            <a:r>
              <a:rPr lang="en-US" err="1"/>
              <a:t>denken</a:t>
            </a:r>
            <a:r>
              <a:rPr lang="en-US"/>
              <a:t>. Ik </a:t>
            </a:r>
            <a:r>
              <a:rPr lang="en-US" err="1"/>
              <a:t>heb</a:t>
            </a:r>
            <a:r>
              <a:rPr lang="en-US"/>
              <a:t> </a:t>
            </a:r>
            <a:r>
              <a:rPr lang="en-US" err="1"/>
              <a:t>gekozen</a:t>
            </a:r>
            <a:r>
              <a:rPr lang="en-US"/>
              <a:t> </a:t>
            </a:r>
            <a:r>
              <a:rPr lang="en-US" err="1"/>
              <a:t>voor</a:t>
            </a:r>
            <a:r>
              <a:rPr lang="en-US"/>
              <a:t> de </a:t>
            </a:r>
            <a:r>
              <a:rPr lang="en-US" err="1"/>
              <a:t>techniek</a:t>
            </a:r>
            <a:r>
              <a:rPr lang="en-US"/>
              <a:t> </a:t>
            </a:r>
            <a:r>
              <a:rPr lang="en-US" err="1"/>
              <a:t>omgekeerd</a:t>
            </a:r>
            <a:r>
              <a:rPr lang="en-US"/>
              <a:t> </a:t>
            </a:r>
            <a:r>
              <a:rPr lang="en-US" err="1"/>
              <a:t>denken</a:t>
            </a:r>
            <a:r>
              <a:rPr lang="en-US"/>
              <a:t>. Doel van </a:t>
            </a:r>
            <a:r>
              <a:rPr lang="en-US" err="1"/>
              <a:t>dit</a:t>
            </a:r>
            <a:r>
              <a:rPr lang="en-US"/>
              <a:t> </a:t>
            </a:r>
            <a:r>
              <a:rPr lang="en-US" err="1"/>
              <a:t>techniek</a:t>
            </a:r>
            <a:r>
              <a:rPr lang="en-US"/>
              <a:t> is: ‘’De </a:t>
            </a:r>
            <a:r>
              <a:rPr lang="en-US" err="1"/>
              <a:t>juiste</a:t>
            </a:r>
            <a:r>
              <a:rPr lang="en-US"/>
              <a:t> </a:t>
            </a:r>
            <a:r>
              <a:rPr lang="en-US" err="1"/>
              <a:t>keuzes</a:t>
            </a:r>
            <a:r>
              <a:rPr lang="en-US"/>
              <a:t> </a:t>
            </a:r>
            <a:r>
              <a:rPr lang="en-US" err="1"/>
              <a:t>maken</a:t>
            </a:r>
            <a:r>
              <a:rPr lang="en-US"/>
              <a:t> </a:t>
            </a:r>
            <a:r>
              <a:rPr lang="en-US" err="1"/>
              <a:t>voor</a:t>
            </a:r>
            <a:r>
              <a:rPr lang="en-US"/>
              <a:t> je eigen </a:t>
            </a:r>
            <a:r>
              <a:rPr lang="en-US" err="1"/>
              <a:t>gezondheid</a:t>
            </a:r>
            <a:r>
              <a:rPr lang="en-US"/>
              <a:t> </a:t>
            </a:r>
            <a:r>
              <a:rPr lang="en-US" err="1"/>
              <a:t>en</a:t>
            </a:r>
            <a:r>
              <a:rPr lang="en-US"/>
              <a:t> van de </a:t>
            </a:r>
            <a:r>
              <a:rPr lang="en-US" err="1"/>
              <a:t>planten</a:t>
            </a:r>
            <a:r>
              <a:rPr lang="en-US"/>
              <a:t>.’’ Dat doe je door </a:t>
            </a:r>
            <a:r>
              <a:rPr lang="en-US" err="1"/>
              <a:t>omgekeerd</a:t>
            </a:r>
            <a:r>
              <a:rPr lang="en-US"/>
              <a:t> </a:t>
            </a:r>
            <a:r>
              <a:rPr lang="en-US" err="1"/>
              <a:t>te</a:t>
            </a:r>
            <a:r>
              <a:rPr lang="en-US"/>
              <a:t> </a:t>
            </a:r>
            <a:r>
              <a:rPr lang="en-US" err="1"/>
              <a:t>denken</a:t>
            </a:r>
            <a:r>
              <a:rPr lang="en-US"/>
              <a:t>, om </a:t>
            </a:r>
            <a:r>
              <a:rPr lang="en-US" err="1"/>
              <a:t>te</a:t>
            </a:r>
            <a:r>
              <a:rPr lang="en-US"/>
              <a:t> </a:t>
            </a:r>
            <a:r>
              <a:rPr lang="en-US" err="1"/>
              <a:t>zien</a:t>
            </a:r>
            <a:r>
              <a:rPr lang="en-US"/>
              <a:t> wat de </a:t>
            </a:r>
            <a:r>
              <a:rPr lang="en-US" err="1"/>
              <a:t>vervolgen</a:t>
            </a:r>
            <a:r>
              <a:rPr lang="en-US"/>
              <a:t> </a:t>
            </a:r>
            <a:r>
              <a:rPr lang="en-US" err="1"/>
              <a:t>zijn</a:t>
            </a:r>
            <a:r>
              <a:rPr lang="en-US"/>
              <a:t> van </a:t>
            </a:r>
            <a:r>
              <a:rPr lang="en-US" err="1"/>
              <a:t>gebruik</a:t>
            </a:r>
            <a:r>
              <a:rPr lang="en-US"/>
              <a:t> van </a:t>
            </a:r>
            <a:r>
              <a:rPr lang="en-US" err="1"/>
              <a:t>pesticiden</a:t>
            </a:r>
            <a:r>
              <a:rPr lang="en-US"/>
              <a:t>.  Ik </a:t>
            </a:r>
            <a:r>
              <a:rPr lang="en-US" err="1"/>
              <a:t>heb</a:t>
            </a:r>
            <a:r>
              <a:rPr lang="en-US"/>
              <a:t> </a:t>
            </a:r>
            <a:r>
              <a:rPr lang="en-US" err="1"/>
              <a:t>daarbij</a:t>
            </a:r>
            <a:r>
              <a:rPr lang="en-US"/>
              <a:t> </a:t>
            </a:r>
            <a:r>
              <a:rPr lang="en-US" err="1"/>
              <a:t>een</a:t>
            </a:r>
            <a:r>
              <a:rPr lang="en-US"/>
              <a:t> script </a:t>
            </a:r>
            <a:r>
              <a:rPr lang="en-US" err="1"/>
              <a:t>gemaakt</a:t>
            </a:r>
            <a:r>
              <a:rPr lang="en-US"/>
              <a:t> met de </a:t>
            </a:r>
            <a:r>
              <a:rPr lang="en-US" err="1"/>
              <a:t>rollen</a:t>
            </a:r>
            <a:r>
              <a:rPr lang="en-US"/>
              <a:t> van het </a:t>
            </a:r>
            <a:r>
              <a:rPr lang="en-US" err="1"/>
              <a:t>groepje</a:t>
            </a:r>
            <a:r>
              <a:rPr lang="en-US"/>
              <a:t>, </a:t>
            </a:r>
            <a:r>
              <a:rPr lang="en-US" err="1"/>
              <a:t>zodat</a:t>
            </a:r>
            <a:r>
              <a:rPr lang="en-US"/>
              <a:t> ze </a:t>
            </a:r>
            <a:r>
              <a:rPr lang="en-US" err="1"/>
              <a:t>zich</a:t>
            </a:r>
            <a:r>
              <a:rPr lang="en-US"/>
              <a:t> </a:t>
            </a:r>
            <a:r>
              <a:rPr lang="en-US" err="1"/>
              <a:t>beter</a:t>
            </a:r>
            <a:r>
              <a:rPr lang="en-US"/>
              <a:t> </a:t>
            </a:r>
            <a:r>
              <a:rPr lang="en-US" err="1"/>
              <a:t>kunnen</a:t>
            </a:r>
            <a:r>
              <a:rPr lang="en-US"/>
              <a:t> </a:t>
            </a:r>
            <a:r>
              <a:rPr lang="en-US" err="1"/>
              <a:t>inbeelden</a:t>
            </a:r>
            <a:r>
              <a:rPr lang="en-US"/>
              <a:t> in de </a:t>
            </a:r>
            <a:r>
              <a:rPr lang="en-US" err="1"/>
              <a:t>opdracht</a:t>
            </a:r>
            <a:r>
              <a:rPr lang="en-US"/>
              <a:t>. Wat is de </a:t>
            </a:r>
            <a:r>
              <a:rPr lang="en-US" err="1"/>
              <a:t>vraag</a:t>
            </a:r>
            <a:r>
              <a:rPr lang="en-US"/>
              <a:t> die </a:t>
            </a:r>
            <a:r>
              <a:rPr lang="en-US" err="1"/>
              <a:t>ik</a:t>
            </a:r>
            <a:r>
              <a:rPr lang="en-US"/>
              <a:t> </a:t>
            </a:r>
            <a:r>
              <a:rPr lang="en-US" err="1"/>
              <a:t>beantwoord</a:t>
            </a:r>
            <a:r>
              <a:rPr lang="en-US"/>
              <a:t> </a:t>
            </a:r>
            <a:r>
              <a:rPr lang="en-US" err="1"/>
              <a:t>wil</a:t>
            </a:r>
            <a:r>
              <a:rPr lang="en-US"/>
              <a:t> </a:t>
            </a:r>
            <a:r>
              <a:rPr lang="en-US" err="1"/>
              <a:t>krijgen</a:t>
            </a:r>
            <a:r>
              <a:rPr lang="en-US"/>
              <a:t> in de </a:t>
            </a:r>
            <a:r>
              <a:rPr lang="en-US" err="1"/>
              <a:t>sessie</a:t>
            </a:r>
            <a:r>
              <a:rPr lang="en-US"/>
              <a:t>? Hoe we met de </a:t>
            </a:r>
            <a:r>
              <a:rPr lang="en-US" err="1"/>
              <a:t>meest</a:t>
            </a:r>
            <a:r>
              <a:rPr lang="en-US"/>
              <a:t> </a:t>
            </a:r>
            <a:r>
              <a:rPr lang="en-US" err="1"/>
              <a:t>negatieve</a:t>
            </a:r>
            <a:r>
              <a:rPr lang="en-US"/>
              <a:t> </a:t>
            </a:r>
            <a:r>
              <a:rPr lang="en-US" err="1"/>
              <a:t>keuzes</a:t>
            </a:r>
            <a:r>
              <a:rPr lang="en-US"/>
              <a:t> </a:t>
            </a:r>
            <a:r>
              <a:rPr lang="en-US" err="1"/>
              <a:t>juist</a:t>
            </a:r>
            <a:r>
              <a:rPr lang="en-US"/>
              <a:t> het </a:t>
            </a:r>
            <a:r>
              <a:rPr lang="en-US" err="1"/>
              <a:t>omgekeerde</a:t>
            </a:r>
            <a:r>
              <a:rPr lang="en-US"/>
              <a:t> </a:t>
            </a:r>
            <a:r>
              <a:rPr lang="en-US" err="1"/>
              <a:t>kunnen</a:t>
            </a:r>
            <a:r>
              <a:rPr lang="en-US"/>
              <a:t> </a:t>
            </a:r>
            <a:r>
              <a:rPr lang="en-US" err="1"/>
              <a:t>bedenken</a:t>
            </a:r>
            <a:r>
              <a:rPr lang="en-US"/>
              <a:t> </a:t>
            </a:r>
            <a:r>
              <a:rPr lang="en-US" err="1"/>
              <a:t>voor</a:t>
            </a:r>
            <a:r>
              <a:rPr lang="en-US"/>
              <a:t> de </a:t>
            </a:r>
            <a:r>
              <a:rPr lang="en-US" err="1"/>
              <a:t>doelgroep</a:t>
            </a:r>
            <a:r>
              <a:rPr lang="en-US"/>
              <a:t>.</a:t>
            </a:r>
          </a:p>
          <a:p>
            <a:pPr marL="0" indent="0">
              <a:buFont typeface="Arial"/>
              <a:buNone/>
            </a:pPr>
            <a:endParaRPr lang="en-US">
              <a:latin typeface="Calibri"/>
              <a:ea typeface="Calibri"/>
              <a:cs typeface="Calibri"/>
            </a:endParaRPr>
          </a:p>
          <a:p>
            <a:r>
              <a:rPr lang="en-US" err="1">
                <a:latin typeface="Calibri"/>
                <a:ea typeface="Calibri"/>
                <a:cs typeface="Calibri"/>
              </a:rPr>
              <a:t>emilie</a:t>
            </a:r>
            <a:r>
              <a:rPr lang="en-US">
                <a:latin typeface="Calibri"/>
                <a:ea typeface="Calibri"/>
                <a:cs typeface="Calibri"/>
              </a:rPr>
              <a:t>: </a:t>
            </a:r>
            <a:r>
              <a:rPr lang="en-US" err="1">
                <a:latin typeface="Calibri"/>
                <a:ea typeface="Calibri"/>
                <a:cs typeface="Calibri"/>
              </a:rPr>
              <a:t>mijn</a:t>
            </a:r>
            <a:r>
              <a:rPr lang="en-US">
                <a:latin typeface="Calibri"/>
                <a:ea typeface="Calibri"/>
                <a:cs typeface="Calibri"/>
              </a:rPr>
              <a:t>  </a:t>
            </a:r>
            <a:r>
              <a:rPr lang="en-US" err="1">
                <a:latin typeface="Calibri"/>
                <a:ea typeface="Calibri"/>
                <a:cs typeface="Calibri"/>
              </a:rPr>
              <a:t>creatieve</a:t>
            </a:r>
            <a:r>
              <a:rPr lang="en-US">
                <a:latin typeface="Calibri"/>
                <a:ea typeface="Calibri"/>
                <a:cs typeface="Calibri"/>
              </a:rPr>
              <a:t> </a:t>
            </a:r>
            <a:r>
              <a:rPr lang="en-US" err="1">
                <a:latin typeface="Calibri"/>
                <a:ea typeface="Calibri"/>
                <a:cs typeface="Calibri"/>
              </a:rPr>
              <a:t>techniek</a:t>
            </a:r>
            <a:r>
              <a:rPr lang="en-US">
                <a:latin typeface="Calibri"/>
                <a:ea typeface="Calibri"/>
                <a:cs typeface="Calibri"/>
              </a:rPr>
              <a:t> was: </a:t>
            </a:r>
            <a:r>
              <a:rPr lang="en-US" err="1">
                <a:latin typeface="Calibri"/>
                <a:ea typeface="Calibri"/>
                <a:cs typeface="Calibri"/>
              </a:rPr>
              <a:t>profication</a:t>
            </a:r>
            <a:r>
              <a:rPr lang="en-US">
                <a:latin typeface="Calibri"/>
                <a:ea typeface="Calibri"/>
                <a:cs typeface="Calibri"/>
              </a:rPr>
              <a:t> </a:t>
            </a:r>
            <a:r>
              <a:rPr lang="en-US" err="1">
                <a:latin typeface="Calibri"/>
                <a:ea typeface="Calibri"/>
                <a:cs typeface="Calibri"/>
              </a:rPr>
              <a:t>techniek</a:t>
            </a:r>
            <a:r>
              <a:rPr lang="en-US">
                <a:latin typeface="Calibri"/>
                <a:ea typeface="Calibri"/>
                <a:cs typeface="Calibri"/>
              </a:rPr>
              <a:t>, </a:t>
            </a:r>
            <a:r>
              <a:rPr lang="en-US" err="1">
                <a:latin typeface="Calibri"/>
                <a:ea typeface="Calibri"/>
                <a:cs typeface="Calibri"/>
              </a:rPr>
              <a:t>daarbij</a:t>
            </a:r>
            <a:r>
              <a:rPr lang="en-US">
                <a:latin typeface="Calibri"/>
                <a:ea typeface="Calibri"/>
                <a:cs typeface="Calibri"/>
              </a:rPr>
              <a:t> </a:t>
            </a:r>
            <a:r>
              <a:rPr lang="en-US" err="1">
                <a:latin typeface="Calibri"/>
                <a:ea typeface="Calibri"/>
                <a:cs typeface="Calibri"/>
              </a:rPr>
              <a:t>moest</a:t>
            </a:r>
            <a:r>
              <a:rPr lang="en-US">
                <a:latin typeface="Calibri"/>
                <a:ea typeface="Calibri"/>
                <a:cs typeface="Calibri"/>
              </a:rPr>
              <a:t> je heel </a:t>
            </a:r>
            <a:r>
              <a:rPr lang="en-US" err="1">
                <a:latin typeface="Calibri"/>
                <a:ea typeface="Calibri"/>
                <a:cs typeface="Calibri"/>
              </a:rPr>
              <a:t>onlogische</a:t>
            </a:r>
            <a:r>
              <a:rPr lang="en-US">
                <a:latin typeface="Calibri"/>
                <a:ea typeface="Calibri"/>
                <a:cs typeface="Calibri"/>
              </a:rPr>
              <a:t> </a:t>
            </a:r>
            <a:r>
              <a:rPr lang="en-US" err="1">
                <a:latin typeface="Calibri"/>
                <a:ea typeface="Calibri"/>
                <a:cs typeface="Calibri"/>
              </a:rPr>
              <a:t>oplossingen</a:t>
            </a:r>
            <a:r>
              <a:rPr lang="en-US">
                <a:latin typeface="Calibri"/>
                <a:ea typeface="Calibri"/>
                <a:cs typeface="Calibri"/>
              </a:rPr>
              <a:t> </a:t>
            </a:r>
            <a:r>
              <a:rPr lang="en-US" err="1">
                <a:latin typeface="Calibri"/>
                <a:ea typeface="Calibri"/>
                <a:cs typeface="Calibri"/>
              </a:rPr>
              <a:t>bedenken</a:t>
            </a:r>
            <a:r>
              <a:rPr lang="en-US">
                <a:latin typeface="Calibri"/>
                <a:ea typeface="Calibri"/>
                <a:cs typeface="Calibri"/>
              </a:rPr>
              <a:t> </a:t>
            </a:r>
            <a:r>
              <a:rPr lang="en-US" err="1">
                <a:latin typeface="Calibri"/>
                <a:ea typeface="Calibri"/>
                <a:cs typeface="Calibri"/>
              </a:rPr>
              <a:t>bij</a:t>
            </a:r>
            <a:r>
              <a:rPr lang="en-US">
                <a:latin typeface="Calibri"/>
                <a:ea typeface="Calibri"/>
                <a:cs typeface="Calibri"/>
              </a:rPr>
              <a:t> het </a:t>
            </a:r>
            <a:r>
              <a:rPr lang="en-US" err="1">
                <a:latin typeface="Calibri"/>
                <a:ea typeface="Calibri"/>
                <a:cs typeface="Calibri"/>
              </a:rPr>
              <a:t>doel</a:t>
            </a:r>
            <a:r>
              <a:rPr lang="en-US">
                <a:latin typeface="Calibri"/>
                <a:ea typeface="Calibri"/>
                <a:cs typeface="Calibri"/>
              </a:rPr>
              <a:t> van </a:t>
            </a:r>
            <a:r>
              <a:rPr lang="nl-NL"/>
              <a:t>hoe wij anderen kunnen laten bijdragen om bewuster duurzame groenten, bloemen en planten te kopen. Wij hebben voor </a:t>
            </a:r>
            <a:r>
              <a:rPr lang="nl-NL" err="1"/>
              <a:t>profication</a:t>
            </a:r>
            <a:r>
              <a:rPr lang="nl-NL"/>
              <a:t> techniek gekozen omdat je dan heel breed gaat nadenken over de situatie. Dus dan hoef je niet rekening mee te houden over als iets kan of niet. </a:t>
            </a:r>
          </a:p>
          <a:p>
            <a:endParaRPr lang="en-US">
              <a:latin typeface="Calibri"/>
              <a:ea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atin typeface="Calibri"/>
                <a:ea typeface="Calibri"/>
                <a:cs typeface="Calibri"/>
              </a:rPr>
              <a:t>Eline: Mee </a:t>
            </a:r>
            <a:r>
              <a:rPr lang="en-US" err="1">
                <a:latin typeface="Calibri"/>
                <a:ea typeface="Calibri"/>
                <a:cs typeface="Calibri"/>
              </a:rPr>
              <a:t>gedacht</a:t>
            </a:r>
            <a:r>
              <a:rPr lang="en-US">
                <a:latin typeface="Calibri"/>
                <a:ea typeface="Calibri"/>
                <a:cs typeface="Calibri"/>
              </a:rPr>
              <a:t> over </a:t>
            </a:r>
            <a:r>
              <a:rPr lang="en-US" err="1">
                <a:latin typeface="Calibri"/>
                <a:ea typeface="Calibri"/>
                <a:cs typeface="Calibri"/>
              </a:rPr>
              <a:t>welke</a:t>
            </a:r>
            <a:r>
              <a:rPr lang="en-US">
                <a:latin typeface="Calibri"/>
                <a:ea typeface="Calibri"/>
                <a:cs typeface="Calibri"/>
              </a:rPr>
              <a:t> creative </a:t>
            </a:r>
            <a:r>
              <a:rPr lang="en-US" err="1">
                <a:latin typeface="Calibri"/>
                <a:ea typeface="Calibri"/>
                <a:cs typeface="Calibri"/>
              </a:rPr>
              <a:t>sessies</a:t>
            </a:r>
            <a:r>
              <a:rPr lang="en-US">
                <a:latin typeface="Calibri"/>
                <a:ea typeface="Calibri"/>
                <a:cs typeface="Calibri"/>
              </a:rPr>
              <a:t> </a:t>
            </a:r>
            <a:r>
              <a:rPr lang="en-US" err="1">
                <a:latin typeface="Calibri"/>
                <a:ea typeface="Calibri"/>
                <a:cs typeface="Calibri"/>
              </a:rPr>
              <a:t>goed</a:t>
            </a:r>
            <a:r>
              <a:rPr lang="en-US">
                <a:latin typeface="Calibri"/>
                <a:ea typeface="Calibri"/>
                <a:cs typeface="Calibri"/>
              </a:rPr>
              <a:t> </a:t>
            </a:r>
            <a:r>
              <a:rPr lang="en-US" err="1">
                <a:latin typeface="Calibri"/>
                <a:ea typeface="Calibri"/>
                <a:cs typeface="Calibri"/>
              </a:rPr>
              <a:t>bij</a:t>
            </a:r>
            <a:r>
              <a:rPr lang="en-US">
                <a:latin typeface="Calibri"/>
                <a:ea typeface="Calibri"/>
                <a:cs typeface="Calibri"/>
              </a:rPr>
              <a:t> </a:t>
            </a:r>
            <a:r>
              <a:rPr lang="en-US" err="1">
                <a:latin typeface="Calibri"/>
                <a:ea typeface="Calibri"/>
                <a:cs typeface="Calibri"/>
              </a:rPr>
              <a:t>ons</a:t>
            </a:r>
            <a:r>
              <a:rPr lang="en-US">
                <a:latin typeface="Calibri"/>
                <a:ea typeface="Calibri"/>
                <a:cs typeface="Calibri"/>
              </a:rPr>
              <a:t> </a:t>
            </a:r>
            <a:r>
              <a:rPr lang="en-US" err="1">
                <a:latin typeface="Calibri"/>
                <a:ea typeface="Calibri"/>
                <a:cs typeface="Calibri"/>
              </a:rPr>
              <a:t>zouden</a:t>
            </a:r>
            <a:r>
              <a:rPr lang="en-US">
                <a:latin typeface="Calibri"/>
                <a:ea typeface="Calibri"/>
                <a:cs typeface="Calibri"/>
              </a:rPr>
              <a:t> </a:t>
            </a:r>
            <a:r>
              <a:rPr lang="en-US" err="1">
                <a:latin typeface="Calibri"/>
                <a:ea typeface="Calibri"/>
                <a:cs typeface="Calibri"/>
              </a:rPr>
              <a:t>passen</a:t>
            </a:r>
            <a:r>
              <a:rPr lang="en-US">
                <a:latin typeface="Calibri"/>
                <a:ea typeface="Calibri"/>
                <a:cs typeface="Calibri"/>
              </a:rPr>
              <a:t>. Ik </a:t>
            </a:r>
            <a:r>
              <a:rPr lang="en-US" err="1">
                <a:latin typeface="Calibri"/>
                <a:ea typeface="Calibri"/>
                <a:cs typeface="Calibri"/>
              </a:rPr>
              <a:t>heb</a:t>
            </a:r>
            <a:r>
              <a:rPr lang="en-US">
                <a:latin typeface="Calibri"/>
                <a:ea typeface="Calibri"/>
                <a:cs typeface="Calibri"/>
              </a:rPr>
              <a:t> </a:t>
            </a:r>
            <a:r>
              <a:rPr lang="en-US" err="1">
                <a:latin typeface="Calibri"/>
                <a:ea typeface="Calibri"/>
                <a:cs typeface="Calibri"/>
              </a:rPr>
              <a:t>bij</a:t>
            </a:r>
            <a:r>
              <a:rPr lang="en-US">
                <a:latin typeface="Calibri"/>
                <a:ea typeface="Calibri"/>
                <a:cs typeface="Calibri"/>
              </a:rPr>
              <a:t> </a:t>
            </a:r>
            <a:r>
              <a:rPr lang="en-US" err="1">
                <a:latin typeface="Calibri"/>
                <a:ea typeface="Calibri"/>
                <a:cs typeface="Calibri"/>
              </a:rPr>
              <a:t>andere</a:t>
            </a:r>
            <a:r>
              <a:rPr lang="en-US">
                <a:latin typeface="Calibri"/>
                <a:ea typeface="Calibri"/>
                <a:cs typeface="Calibri"/>
              </a:rPr>
              <a:t> </a:t>
            </a:r>
            <a:r>
              <a:rPr lang="en-US" err="1">
                <a:latin typeface="Calibri"/>
                <a:ea typeface="Calibri"/>
                <a:cs typeface="Calibri"/>
              </a:rPr>
              <a:t>groepjes</a:t>
            </a:r>
            <a:r>
              <a:rPr lang="en-US">
                <a:latin typeface="Calibri"/>
                <a:ea typeface="Calibri"/>
                <a:cs typeface="Calibri"/>
              </a:rPr>
              <a:t> mee </a:t>
            </a:r>
            <a:r>
              <a:rPr lang="en-US" err="1">
                <a:latin typeface="Calibri"/>
                <a:ea typeface="Calibri"/>
                <a:cs typeface="Calibri"/>
              </a:rPr>
              <a:t>gedaan</a:t>
            </a:r>
            <a:r>
              <a:rPr lang="en-US">
                <a:latin typeface="Calibri"/>
                <a:ea typeface="Calibri"/>
                <a:cs typeface="Calibri"/>
              </a:rPr>
              <a:t> </a:t>
            </a:r>
            <a:r>
              <a:rPr lang="en-US" err="1">
                <a:latin typeface="Calibri"/>
                <a:ea typeface="Calibri"/>
                <a:cs typeface="Calibri"/>
              </a:rPr>
              <a:t>aan</a:t>
            </a:r>
            <a:r>
              <a:rPr lang="en-US">
                <a:latin typeface="Calibri"/>
                <a:ea typeface="Calibri"/>
                <a:cs typeface="Calibri"/>
              </a:rPr>
              <a:t> </a:t>
            </a:r>
            <a:r>
              <a:rPr lang="en-US" err="1">
                <a:latin typeface="Calibri"/>
                <a:ea typeface="Calibri"/>
                <a:cs typeface="Calibri"/>
              </a:rPr>
              <a:t>hun</a:t>
            </a:r>
            <a:r>
              <a:rPr lang="en-US">
                <a:latin typeface="Calibri"/>
                <a:ea typeface="Calibri"/>
                <a:cs typeface="Calibri"/>
              </a:rPr>
              <a:t> </a:t>
            </a:r>
            <a:r>
              <a:rPr lang="en-US" err="1">
                <a:latin typeface="Calibri"/>
                <a:ea typeface="Calibri"/>
                <a:cs typeface="Calibri"/>
              </a:rPr>
              <a:t>creatieve</a:t>
            </a:r>
            <a:r>
              <a:rPr lang="en-US">
                <a:latin typeface="Calibri"/>
                <a:ea typeface="Calibri"/>
                <a:cs typeface="Calibri"/>
              </a:rPr>
              <a:t> </a:t>
            </a:r>
            <a:r>
              <a:rPr lang="en-US" err="1">
                <a:latin typeface="Calibri"/>
                <a:ea typeface="Calibri"/>
                <a:cs typeface="Calibri"/>
              </a:rPr>
              <a:t>sessies</a:t>
            </a:r>
            <a:r>
              <a:rPr lang="en-US">
                <a:latin typeface="Calibri"/>
                <a:ea typeface="Calibri"/>
                <a:cs typeface="Calibri"/>
              </a:rPr>
              <a:t>. Ik </a:t>
            </a:r>
            <a:r>
              <a:rPr lang="en-US" err="1">
                <a:latin typeface="Calibri"/>
                <a:ea typeface="Calibri"/>
                <a:cs typeface="Calibri"/>
              </a:rPr>
              <a:t>heb</a:t>
            </a:r>
            <a:r>
              <a:rPr lang="en-US">
                <a:latin typeface="Calibri"/>
                <a:ea typeface="Calibri"/>
                <a:cs typeface="Calibri"/>
              </a:rPr>
              <a:t> </a:t>
            </a:r>
            <a:r>
              <a:rPr lang="en-US" err="1">
                <a:latin typeface="Calibri"/>
                <a:ea typeface="Calibri"/>
                <a:cs typeface="Calibri"/>
              </a:rPr>
              <a:t>hieruit</a:t>
            </a:r>
            <a:r>
              <a:rPr lang="en-US">
                <a:latin typeface="Calibri"/>
                <a:ea typeface="Calibri"/>
                <a:cs typeface="Calibri"/>
              </a:rPr>
              <a:t> </a:t>
            </a:r>
            <a:r>
              <a:rPr lang="en-US" err="1">
                <a:latin typeface="Calibri"/>
                <a:ea typeface="Calibri"/>
                <a:cs typeface="Calibri"/>
              </a:rPr>
              <a:t>interestante</a:t>
            </a:r>
            <a:r>
              <a:rPr lang="en-US">
                <a:latin typeface="Calibri"/>
                <a:ea typeface="Calibri"/>
                <a:cs typeface="Calibri"/>
              </a:rPr>
              <a:t> </a:t>
            </a:r>
            <a:r>
              <a:rPr lang="en-US" err="1">
                <a:latin typeface="Calibri"/>
                <a:ea typeface="Calibri"/>
                <a:cs typeface="Calibri"/>
              </a:rPr>
              <a:t>inzichten</a:t>
            </a:r>
            <a:r>
              <a:rPr lang="en-US">
                <a:latin typeface="Calibri"/>
                <a:ea typeface="Calibri"/>
                <a:cs typeface="Calibri"/>
              </a:rPr>
              <a:t>, </a:t>
            </a:r>
            <a:r>
              <a:rPr lang="en-US" err="1">
                <a:latin typeface="Calibri"/>
                <a:ea typeface="Calibri"/>
                <a:cs typeface="Calibri"/>
              </a:rPr>
              <a:t>zoals</a:t>
            </a:r>
            <a:r>
              <a:rPr lang="en-US">
                <a:latin typeface="Calibri"/>
                <a:ea typeface="Calibri"/>
                <a:cs typeface="Calibri"/>
              </a:rPr>
              <a:t> </a:t>
            </a:r>
            <a:r>
              <a:rPr lang="en-US" err="1">
                <a:latin typeface="Calibri"/>
                <a:ea typeface="Calibri"/>
                <a:cs typeface="Calibri"/>
              </a:rPr>
              <a:t>andere</a:t>
            </a:r>
            <a:r>
              <a:rPr lang="en-US">
                <a:latin typeface="Calibri"/>
                <a:ea typeface="Calibri"/>
                <a:cs typeface="Calibri"/>
              </a:rPr>
              <a:t> </a:t>
            </a:r>
            <a:r>
              <a:rPr lang="en-US" err="1">
                <a:latin typeface="Calibri"/>
                <a:ea typeface="Calibri"/>
                <a:cs typeface="Calibri"/>
              </a:rPr>
              <a:t>technieken</a:t>
            </a:r>
            <a:r>
              <a:rPr lang="en-US">
                <a:latin typeface="Calibri"/>
                <a:ea typeface="Calibri"/>
                <a:cs typeface="Calibri"/>
              </a:rPr>
              <a:t> </a:t>
            </a:r>
            <a:r>
              <a:rPr lang="en-US" err="1">
                <a:latin typeface="Calibri"/>
                <a:ea typeface="Calibri"/>
                <a:cs typeface="Calibri"/>
              </a:rPr>
              <a:t>voor</a:t>
            </a:r>
            <a:r>
              <a:rPr lang="en-US">
                <a:latin typeface="Calibri"/>
                <a:ea typeface="Calibri"/>
                <a:cs typeface="Calibri"/>
              </a:rPr>
              <a:t> creative </a:t>
            </a:r>
            <a:r>
              <a:rPr lang="en-US" err="1">
                <a:latin typeface="Calibri"/>
                <a:ea typeface="Calibri"/>
                <a:cs typeface="Calibri"/>
              </a:rPr>
              <a:t>sessie</a:t>
            </a:r>
            <a:r>
              <a:rPr lang="en-US">
                <a:latin typeface="Calibri"/>
                <a:ea typeface="Calibri"/>
                <a:cs typeface="Calibri"/>
              </a:rPr>
              <a:t> die </a:t>
            </a:r>
            <a:r>
              <a:rPr lang="en-US" err="1">
                <a:latin typeface="Calibri"/>
                <a:ea typeface="Calibri"/>
                <a:cs typeface="Calibri"/>
              </a:rPr>
              <a:t>mijn</a:t>
            </a:r>
            <a:r>
              <a:rPr lang="en-US">
                <a:latin typeface="Calibri"/>
                <a:ea typeface="Calibri"/>
                <a:cs typeface="Calibri"/>
              </a:rPr>
              <a:t> </a:t>
            </a:r>
            <a:r>
              <a:rPr lang="en-US" err="1">
                <a:latin typeface="Calibri"/>
                <a:ea typeface="Calibri"/>
                <a:cs typeface="Calibri"/>
              </a:rPr>
              <a:t>groepje</a:t>
            </a:r>
            <a:r>
              <a:rPr lang="en-US">
                <a:latin typeface="Calibri"/>
                <a:ea typeface="Calibri"/>
                <a:cs typeface="Calibri"/>
              </a:rPr>
              <a:t> </a:t>
            </a:r>
            <a:r>
              <a:rPr lang="en-US" err="1">
                <a:latin typeface="Calibri"/>
                <a:ea typeface="Calibri"/>
                <a:cs typeface="Calibri"/>
              </a:rPr>
              <a:t>en</a:t>
            </a:r>
            <a:r>
              <a:rPr lang="en-US">
                <a:latin typeface="Calibri"/>
                <a:ea typeface="Calibri"/>
                <a:cs typeface="Calibri"/>
              </a:rPr>
              <a:t> </a:t>
            </a:r>
            <a:r>
              <a:rPr lang="en-US" err="1">
                <a:latin typeface="Calibri"/>
                <a:ea typeface="Calibri"/>
                <a:cs typeface="Calibri"/>
              </a:rPr>
              <a:t>ik</a:t>
            </a:r>
            <a:r>
              <a:rPr lang="en-US">
                <a:latin typeface="Calibri"/>
                <a:ea typeface="Calibri"/>
                <a:cs typeface="Calibri"/>
              </a:rPr>
              <a:t> </a:t>
            </a:r>
            <a:r>
              <a:rPr lang="en-US" err="1">
                <a:latin typeface="Calibri"/>
                <a:ea typeface="Calibri"/>
                <a:cs typeface="Calibri"/>
              </a:rPr>
              <a:t>ook</a:t>
            </a:r>
            <a:r>
              <a:rPr lang="en-US">
                <a:latin typeface="Calibri"/>
                <a:ea typeface="Calibri"/>
                <a:cs typeface="Calibri"/>
              </a:rPr>
              <a:t> </a:t>
            </a:r>
            <a:r>
              <a:rPr lang="en-US" err="1">
                <a:latin typeface="Calibri"/>
                <a:ea typeface="Calibri"/>
                <a:cs typeface="Calibri"/>
              </a:rPr>
              <a:t>weer</a:t>
            </a:r>
            <a:r>
              <a:rPr lang="en-US">
                <a:latin typeface="Calibri"/>
                <a:ea typeface="Calibri"/>
                <a:cs typeface="Calibri"/>
              </a:rPr>
              <a:t> </a:t>
            </a:r>
            <a:r>
              <a:rPr lang="en-US" err="1">
                <a:latin typeface="Calibri"/>
                <a:ea typeface="Calibri"/>
                <a:cs typeface="Calibri"/>
              </a:rPr>
              <a:t>zouden</a:t>
            </a:r>
            <a:r>
              <a:rPr lang="en-US">
                <a:latin typeface="Calibri"/>
                <a:ea typeface="Calibri"/>
                <a:cs typeface="Calibri"/>
              </a:rPr>
              <a:t> </a:t>
            </a:r>
            <a:r>
              <a:rPr lang="en-US" err="1">
                <a:latin typeface="Calibri"/>
                <a:ea typeface="Calibri"/>
                <a:cs typeface="Calibri"/>
              </a:rPr>
              <a:t>kunnen</a:t>
            </a:r>
            <a:r>
              <a:rPr lang="en-US">
                <a:latin typeface="Calibri"/>
                <a:ea typeface="Calibri"/>
                <a:cs typeface="Calibri"/>
              </a:rPr>
              <a:t> </a:t>
            </a:r>
            <a:r>
              <a:rPr lang="en-US" err="1">
                <a:latin typeface="Calibri"/>
                <a:ea typeface="Calibri"/>
                <a:cs typeface="Calibri"/>
              </a:rPr>
              <a:t>gebruiken</a:t>
            </a:r>
            <a:r>
              <a:rPr lang="en-US">
                <a:latin typeface="Calibri"/>
                <a:ea typeface="Calibri"/>
                <a:cs typeface="Calibri"/>
              </a:rPr>
              <a:t>.</a:t>
            </a:r>
          </a:p>
          <a:p>
            <a:endParaRPr lang="en-US">
              <a:latin typeface="Calibri"/>
              <a:ea typeface="Calibri"/>
              <a:cs typeface="Calibri"/>
            </a:endParaRPr>
          </a:p>
        </p:txBody>
      </p:sp>
      <p:sp>
        <p:nvSpPr>
          <p:cNvPr id="4" name="Slide Number Placeholder 3">
            <a:extLst>
              <a:ext uri="{FF2B5EF4-FFF2-40B4-BE49-F238E27FC236}">
                <a16:creationId xmlns:a16="http://schemas.microsoft.com/office/drawing/2014/main" id="{D6735C1B-F910-CFEF-DBF9-6858BC83ADC9}"/>
              </a:ext>
            </a:extLst>
          </p:cNvPr>
          <p:cNvSpPr txBox="1"/>
          <p:nvPr/>
        </p:nvSpPr>
        <p:spPr>
          <a:xfrm>
            <a:off x="3884608" y="8685208"/>
            <a:ext cx="2971800" cy="458791"/>
          </a:xfrm>
          <a:prstGeom prst="rect">
            <a:avLst/>
          </a:prstGeom>
          <a:noFill/>
          <a:ln cap="flat">
            <a:noFill/>
          </a:ln>
        </p:spPr>
        <p:txBody>
          <a:bodyPr vert="horz" wrap="square" lIns="91440" tIns="45720" rIns="91440" bIns="45720" anchor="b" anchorCtr="0" compatLnSpc="1">
            <a:noAutofit/>
          </a:bodyPr>
          <a:lstStyle/>
          <a:p>
            <a:pPr marL="0" marR="0" lvl="0" indent="0" algn="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fld id="{86EC0BE0-2632-4213-BCB7-A44B3363C305}" type="slidenum">
              <a:t>6</a:t>
            </a:fld>
            <a:endParaRPr lang="nl-NL" sz="1200" b="0" i="0" u="none" strike="noStrike" kern="1200" cap="none" spc="0" baseline="0">
              <a:solidFill>
                <a:srgbClr val="000000"/>
              </a:solidFill>
              <a:uFillTx/>
              <a:latin typeface="Aptos"/>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latin typeface="Calibri"/>
                <a:ea typeface="Calibri"/>
                <a:cs typeface="Calibri"/>
              </a:rPr>
              <a:t>- </a:t>
            </a:r>
            <a:r>
              <a:rPr lang="en-US" b="1" err="1">
                <a:latin typeface="Calibri"/>
                <a:ea typeface="Calibri"/>
                <a:cs typeface="Calibri"/>
              </a:rPr>
              <a:t>mehri</a:t>
            </a:r>
            <a:r>
              <a:rPr lang="en-US" b="1">
                <a:latin typeface="Calibri"/>
                <a:ea typeface="Calibri"/>
                <a:cs typeface="Calibri"/>
              </a:rPr>
              <a:t>: </a:t>
            </a:r>
            <a:r>
              <a:rPr lang="nl-NL"/>
              <a:t>introductie van josh: wie hij is en hoe is hij? kleine uitleg. daarnaast zijn een begin- en eindpunt van het storyboard weergegeven, zodat de persoon het verhaal tussen deze punten zelf kan verzinnen en vormgeven.</a:t>
            </a:r>
            <a:endParaRPr lang="en-US">
              <a:latin typeface="Calibri"/>
              <a:ea typeface="Calibri"/>
              <a:cs typeface="Calibri"/>
            </a:endParaRPr>
          </a:p>
        </p:txBody>
      </p:sp>
      <p:sp>
        <p:nvSpPr>
          <p:cNvPr id="4" name="Slide Number Placeholder 3"/>
          <p:cNvSpPr>
            <a:spLocks noGrp="1"/>
          </p:cNvSpPr>
          <p:nvPr>
            <p:ph type="sldNum" sz="quarter" idx="5"/>
          </p:nvPr>
        </p:nvSpPr>
        <p:spPr/>
        <p:txBody>
          <a:bodyPr/>
          <a:lstStyle/>
          <a:p>
            <a:pPr lvl="0"/>
            <a:fld id="{EAA73BB2-4B99-447A-BE1F-905AD089C3CA}" type="slidenum">
              <a:rPr lang="nl-NL"/>
              <a:t>7</a:t>
            </a:fld>
            <a:endParaRPr lang="nl-NL"/>
          </a:p>
        </p:txBody>
      </p:sp>
    </p:spTree>
    <p:extLst>
      <p:ext uri="{BB962C8B-B14F-4D97-AF65-F5344CB8AC3E}">
        <p14:creationId xmlns:p14="http://schemas.microsoft.com/office/powerpoint/2010/main" val="367204312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indent="0">
              <a:buFont typeface="Arial"/>
              <a:buNone/>
            </a:pPr>
            <a:r>
              <a:rPr lang="en-US" b="1">
                <a:latin typeface="Calibri"/>
                <a:ea typeface="Calibri"/>
                <a:cs typeface="Calibri"/>
              </a:rPr>
              <a:t>- </a:t>
            </a:r>
            <a:r>
              <a:rPr lang="en-US" b="1" err="1">
                <a:latin typeface="Calibri"/>
                <a:ea typeface="Calibri"/>
                <a:cs typeface="Calibri"/>
              </a:rPr>
              <a:t>sinem</a:t>
            </a:r>
            <a:r>
              <a:rPr lang="en-US" b="1">
                <a:latin typeface="Calibri"/>
                <a:ea typeface="Calibri"/>
                <a:cs typeface="Calibri"/>
              </a:rPr>
              <a:t>: </a:t>
            </a:r>
            <a:r>
              <a:rPr lang="en-US" err="1">
                <a:latin typeface="Calibri"/>
                <a:ea typeface="Calibri"/>
                <a:cs typeface="Calibri"/>
              </a:rPr>
              <a:t>groep</a:t>
            </a:r>
            <a:r>
              <a:rPr lang="en-US">
                <a:latin typeface="Calibri"/>
                <a:ea typeface="Calibri"/>
                <a:cs typeface="Calibri"/>
              </a:rPr>
              <a:t> </a:t>
            </a:r>
            <a:r>
              <a:rPr lang="en-US" err="1">
                <a:latin typeface="Calibri"/>
                <a:ea typeface="Calibri"/>
                <a:cs typeface="Calibri"/>
              </a:rPr>
              <a:t>omgekeerd</a:t>
            </a:r>
            <a:r>
              <a:rPr lang="en-US">
                <a:latin typeface="Calibri"/>
                <a:ea typeface="Calibri"/>
                <a:cs typeface="Calibri"/>
              </a:rPr>
              <a:t> laten </a:t>
            </a:r>
            <a:r>
              <a:rPr lang="en-US" err="1">
                <a:latin typeface="Calibri"/>
                <a:ea typeface="Calibri"/>
                <a:cs typeface="Calibri"/>
              </a:rPr>
              <a:t>denken</a:t>
            </a:r>
            <a:r>
              <a:rPr lang="en-US">
                <a:latin typeface="Calibri"/>
                <a:ea typeface="Calibri"/>
                <a:cs typeface="Calibri"/>
              </a:rPr>
              <a:t> </a:t>
            </a:r>
            <a:r>
              <a:rPr lang="en-US" err="1">
                <a:latin typeface="Calibri"/>
                <a:ea typeface="Calibri"/>
                <a:cs typeface="Calibri"/>
              </a:rPr>
              <a:t>en</a:t>
            </a:r>
            <a:r>
              <a:rPr lang="en-US">
                <a:latin typeface="Calibri"/>
                <a:ea typeface="Calibri"/>
                <a:cs typeface="Calibri"/>
              </a:rPr>
              <a:t> de </a:t>
            </a:r>
            <a:r>
              <a:rPr lang="en-US" err="1">
                <a:latin typeface="Calibri"/>
                <a:ea typeface="Calibri"/>
                <a:cs typeface="Calibri"/>
              </a:rPr>
              <a:t>rol</a:t>
            </a:r>
            <a:r>
              <a:rPr lang="en-US">
                <a:latin typeface="Calibri"/>
                <a:ea typeface="Calibri"/>
                <a:cs typeface="Calibri"/>
              </a:rPr>
              <a:t> </a:t>
            </a:r>
            <a:r>
              <a:rPr lang="en-US" err="1">
                <a:latin typeface="Calibri"/>
                <a:ea typeface="Calibri"/>
                <a:cs typeface="Calibri"/>
              </a:rPr>
              <a:t>nemen</a:t>
            </a:r>
            <a:r>
              <a:rPr lang="en-US">
                <a:latin typeface="Calibri"/>
                <a:ea typeface="Calibri"/>
                <a:cs typeface="Calibri"/>
              </a:rPr>
              <a:t> van </a:t>
            </a:r>
            <a:r>
              <a:rPr lang="en-US" err="1">
                <a:latin typeface="Calibri"/>
                <a:ea typeface="Calibri"/>
                <a:cs typeface="Calibri"/>
              </a:rPr>
              <a:t>bbb</a:t>
            </a:r>
            <a:r>
              <a:rPr lang="en-US">
                <a:latin typeface="Calibri"/>
                <a:ea typeface="Calibri"/>
                <a:cs typeface="Calibri"/>
              </a:rPr>
              <a:t>, om </a:t>
            </a:r>
            <a:r>
              <a:rPr lang="en-US" err="1">
                <a:latin typeface="Calibri"/>
                <a:ea typeface="Calibri"/>
                <a:cs typeface="Calibri"/>
              </a:rPr>
              <a:t>te</a:t>
            </a:r>
            <a:r>
              <a:rPr lang="en-US">
                <a:latin typeface="Calibri"/>
                <a:ea typeface="Calibri"/>
                <a:cs typeface="Calibri"/>
              </a:rPr>
              <a:t> </a:t>
            </a:r>
            <a:r>
              <a:rPr lang="en-US" err="1">
                <a:latin typeface="Calibri"/>
                <a:ea typeface="Calibri"/>
                <a:cs typeface="Calibri"/>
              </a:rPr>
              <a:t>kijken</a:t>
            </a:r>
            <a:r>
              <a:rPr lang="en-US">
                <a:latin typeface="Calibri"/>
                <a:ea typeface="Calibri"/>
                <a:cs typeface="Calibri"/>
              </a:rPr>
              <a:t> wat </a:t>
            </a:r>
            <a:r>
              <a:rPr lang="en-US" err="1">
                <a:latin typeface="Calibri"/>
                <a:ea typeface="Calibri"/>
                <a:cs typeface="Calibri"/>
              </a:rPr>
              <a:t>precies</a:t>
            </a:r>
            <a:r>
              <a:rPr lang="en-US">
                <a:latin typeface="Calibri"/>
                <a:ea typeface="Calibri"/>
                <a:cs typeface="Calibri"/>
              </a:rPr>
              <a:t> de </a:t>
            </a:r>
            <a:r>
              <a:rPr lang="en-US" err="1">
                <a:latin typeface="Calibri"/>
                <a:ea typeface="Calibri"/>
                <a:cs typeface="Calibri"/>
              </a:rPr>
              <a:t>voordeel</a:t>
            </a:r>
            <a:r>
              <a:rPr lang="en-US">
                <a:latin typeface="Calibri"/>
                <a:ea typeface="Calibri"/>
                <a:cs typeface="Calibri"/>
              </a:rPr>
              <a:t> </a:t>
            </a:r>
            <a:r>
              <a:rPr lang="en-US" err="1">
                <a:latin typeface="Calibri"/>
                <a:ea typeface="Calibri"/>
                <a:cs typeface="Calibri"/>
              </a:rPr>
              <a:t>zou</a:t>
            </a:r>
            <a:r>
              <a:rPr lang="en-US">
                <a:latin typeface="Calibri"/>
                <a:ea typeface="Calibri"/>
                <a:cs typeface="Calibri"/>
              </a:rPr>
              <a:t> </a:t>
            </a:r>
            <a:r>
              <a:rPr lang="en-US" err="1">
                <a:latin typeface="Calibri"/>
                <a:ea typeface="Calibri"/>
                <a:cs typeface="Calibri"/>
              </a:rPr>
              <a:t>zijn</a:t>
            </a:r>
            <a:r>
              <a:rPr lang="en-US">
                <a:latin typeface="Calibri"/>
                <a:ea typeface="Calibri"/>
                <a:cs typeface="Calibri"/>
              </a:rPr>
              <a:t> </a:t>
            </a:r>
            <a:r>
              <a:rPr lang="en-US" err="1">
                <a:latin typeface="Calibri"/>
                <a:ea typeface="Calibri"/>
                <a:cs typeface="Calibri"/>
              </a:rPr>
              <a:t>voor</a:t>
            </a:r>
            <a:r>
              <a:rPr lang="en-US">
                <a:latin typeface="Calibri"/>
                <a:ea typeface="Calibri"/>
                <a:cs typeface="Calibri"/>
              </a:rPr>
              <a:t> </a:t>
            </a:r>
            <a:r>
              <a:rPr lang="en-US" err="1">
                <a:latin typeface="Calibri"/>
                <a:ea typeface="Calibri"/>
                <a:cs typeface="Calibri"/>
              </a:rPr>
              <a:t>hun</a:t>
            </a:r>
            <a:r>
              <a:rPr lang="en-US">
                <a:latin typeface="Calibri"/>
                <a:ea typeface="Calibri"/>
                <a:cs typeface="Calibri"/>
              </a:rPr>
              <a:t>. </a:t>
            </a:r>
            <a:r>
              <a:rPr lang="en-US" err="1">
                <a:latin typeface="Calibri"/>
                <a:ea typeface="Calibri"/>
                <a:cs typeface="Calibri"/>
              </a:rPr>
              <a:t>Dit</a:t>
            </a:r>
            <a:r>
              <a:rPr lang="en-US">
                <a:latin typeface="Calibri"/>
                <a:ea typeface="Calibri"/>
                <a:cs typeface="Calibri"/>
              </a:rPr>
              <a:t> is </a:t>
            </a:r>
            <a:r>
              <a:rPr lang="en-US" err="1">
                <a:latin typeface="Calibri"/>
                <a:ea typeface="Calibri"/>
                <a:cs typeface="Calibri"/>
              </a:rPr>
              <a:t>een</a:t>
            </a:r>
            <a:r>
              <a:rPr lang="en-US">
                <a:latin typeface="Calibri"/>
                <a:ea typeface="Calibri"/>
                <a:cs typeface="Calibri"/>
              </a:rPr>
              <a:t> </a:t>
            </a:r>
            <a:r>
              <a:rPr lang="en-US" err="1">
                <a:latin typeface="Calibri"/>
                <a:ea typeface="Calibri"/>
                <a:cs typeface="Calibri"/>
              </a:rPr>
              <a:t>goed</a:t>
            </a:r>
            <a:r>
              <a:rPr lang="en-US">
                <a:latin typeface="Calibri"/>
                <a:ea typeface="Calibri"/>
                <a:cs typeface="Calibri"/>
              </a:rPr>
              <a:t> </a:t>
            </a:r>
            <a:r>
              <a:rPr lang="en-US" err="1">
                <a:latin typeface="Calibri"/>
                <a:ea typeface="Calibri"/>
                <a:cs typeface="Calibri"/>
              </a:rPr>
              <a:t>techniek</a:t>
            </a:r>
            <a:r>
              <a:rPr lang="en-US">
                <a:latin typeface="Calibri"/>
                <a:ea typeface="Calibri"/>
                <a:cs typeface="Calibri"/>
              </a:rPr>
              <a:t> om </a:t>
            </a:r>
            <a:r>
              <a:rPr lang="en-US" err="1">
                <a:latin typeface="Calibri"/>
                <a:ea typeface="Calibri"/>
                <a:cs typeface="Calibri"/>
              </a:rPr>
              <a:t>te</a:t>
            </a:r>
            <a:r>
              <a:rPr lang="en-US">
                <a:latin typeface="Calibri"/>
                <a:ea typeface="Calibri"/>
                <a:cs typeface="Calibri"/>
              </a:rPr>
              <a:t> </a:t>
            </a:r>
            <a:r>
              <a:rPr lang="en-US" err="1">
                <a:latin typeface="Calibri"/>
                <a:ea typeface="Calibri"/>
                <a:cs typeface="Calibri"/>
              </a:rPr>
              <a:t>zien</a:t>
            </a:r>
            <a:r>
              <a:rPr lang="en-US">
                <a:latin typeface="Calibri"/>
                <a:ea typeface="Calibri"/>
                <a:cs typeface="Calibri"/>
              </a:rPr>
              <a:t> </a:t>
            </a:r>
            <a:r>
              <a:rPr lang="en-US">
                <a:ea typeface="Calibri"/>
                <a:cs typeface="Calibri"/>
              </a:rPr>
              <a:t>hoe </a:t>
            </a:r>
            <a:r>
              <a:rPr lang="en-US">
                <a:ea typeface="Calibri"/>
              </a:rPr>
              <a:t>de</a:t>
            </a:r>
            <a:r>
              <a:rPr lang="en-US"/>
              <a:t> </a:t>
            </a:r>
            <a:r>
              <a:rPr lang="en-US" err="1"/>
              <a:t>meest</a:t>
            </a:r>
            <a:r>
              <a:rPr lang="en-US"/>
              <a:t> </a:t>
            </a:r>
            <a:r>
              <a:rPr lang="en-US" err="1"/>
              <a:t>negatieve</a:t>
            </a:r>
            <a:r>
              <a:rPr lang="en-US"/>
              <a:t> </a:t>
            </a:r>
            <a:r>
              <a:rPr lang="en-US" err="1"/>
              <a:t>keuzes</a:t>
            </a:r>
            <a:r>
              <a:rPr lang="en-US"/>
              <a:t> </a:t>
            </a:r>
            <a:r>
              <a:rPr lang="en-US" err="1"/>
              <a:t>juist</a:t>
            </a:r>
            <a:r>
              <a:rPr lang="en-US"/>
              <a:t> het </a:t>
            </a:r>
            <a:r>
              <a:rPr lang="en-US" err="1"/>
              <a:t>omgekeerde</a:t>
            </a:r>
            <a:r>
              <a:rPr lang="en-US"/>
              <a:t> </a:t>
            </a:r>
            <a:r>
              <a:rPr lang="en-US" err="1"/>
              <a:t>kunnen</a:t>
            </a:r>
            <a:r>
              <a:rPr lang="en-US"/>
              <a:t> </a:t>
            </a:r>
            <a:r>
              <a:rPr lang="en-US" err="1"/>
              <a:t>bedenken</a:t>
            </a:r>
            <a:r>
              <a:rPr lang="en-US"/>
              <a:t> </a:t>
            </a:r>
            <a:r>
              <a:rPr lang="en-US" err="1"/>
              <a:t>voor</a:t>
            </a:r>
            <a:r>
              <a:rPr lang="en-US"/>
              <a:t> de </a:t>
            </a:r>
            <a:r>
              <a:rPr lang="en-US" err="1"/>
              <a:t>doelgroep</a:t>
            </a:r>
            <a:r>
              <a:rPr lang="en-US"/>
              <a:t>.</a:t>
            </a:r>
            <a:endParaRPr lang="en-US">
              <a:latin typeface="Calibri"/>
              <a:ea typeface="Calibri"/>
              <a:cs typeface="Calibri"/>
            </a:endParaRPr>
          </a:p>
          <a:p>
            <a:endParaRPr lang="en-US">
              <a:latin typeface="Calibri"/>
              <a:ea typeface="Calibri"/>
              <a:cs typeface="Calibri"/>
            </a:endParaRPr>
          </a:p>
          <a:p>
            <a:r>
              <a:rPr lang="en-US">
                <a:latin typeface="Calibri"/>
                <a:ea typeface="Calibri"/>
                <a:cs typeface="Calibri"/>
              </a:rPr>
              <a:t>Zet </a:t>
            </a:r>
            <a:r>
              <a:rPr lang="en-US" err="1">
                <a:latin typeface="Calibri"/>
                <a:ea typeface="Calibri"/>
                <a:cs typeface="Calibri"/>
              </a:rPr>
              <a:t>foto</a:t>
            </a:r>
            <a:r>
              <a:rPr lang="en-US">
                <a:latin typeface="Calibri"/>
                <a:ea typeface="Calibri"/>
                <a:cs typeface="Calibri"/>
              </a:rPr>
              <a:t> van je </a:t>
            </a:r>
            <a:r>
              <a:rPr lang="en-US" err="1">
                <a:latin typeface="Calibri"/>
                <a:ea typeface="Calibri"/>
                <a:cs typeface="Calibri"/>
              </a:rPr>
              <a:t>creatieve</a:t>
            </a:r>
            <a:r>
              <a:rPr lang="en-US">
                <a:latin typeface="Calibri"/>
                <a:ea typeface="Calibri"/>
                <a:cs typeface="Calibri"/>
              </a:rPr>
              <a:t> </a:t>
            </a:r>
            <a:r>
              <a:rPr lang="en-US" err="1">
                <a:latin typeface="Calibri"/>
                <a:ea typeface="Calibri"/>
                <a:cs typeface="Calibri"/>
              </a:rPr>
              <a:t>techniek</a:t>
            </a:r>
            <a:r>
              <a:rPr lang="en-US">
                <a:latin typeface="Calibri"/>
                <a:ea typeface="Calibri"/>
                <a:cs typeface="Calibri"/>
              </a:rPr>
              <a:t>.</a:t>
            </a:r>
          </a:p>
        </p:txBody>
      </p:sp>
      <p:sp>
        <p:nvSpPr>
          <p:cNvPr id="4" name="Slide Number Placeholder 3"/>
          <p:cNvSpPr>
            <a:spLocks noGrp="1"/>
          </p:cNvSpPr>
          <p:nvPr>
            <p:ph type="sldNum" sz="quarter" idx="5"/>
          </p:nvPr>
        </p:nvSpPr>
        <p:spPr/>
        <p:txBody>
          <a:bodyPr/>
          <a:lstStyle/>
          <a:p>
            <a:pPr lvl="0"/>
            <a:fld id="{EAA73BB2-4B99-447A-BE1F-905AD089C3CA}" type="slidenum">
              <a:rPr lang="nl-NL"/>
              <a:t>8</a:t>
            </a:fld>
            <a:endParaRPr lang="nl-NL"/>
          </a:p>
        </p:txBody>
      </p:sp>
    </p:spTree>
    <p:extLst>
      <p:ext uri="{BB962C8B-B14F-4D97-AF65-F5344CB8AC3E}">
        <p14:creationId xmlns:p14="http://schemas.microsoft.com/office/powerpoint/2010/main" val="283655608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b="1" err="1">
                <a:latin typeface="Calibri"/>
                <a:ea typeface="Calibri"/>
                <a:cs typeface="Calibri"/>
              </a:rPr>
              <a:t>emilie</a:t>
            </a:r>
            <a:r>
              <a:rPr lang="en-US" b="1">
                <a:latin typeface="Calibri"/>
                <a:ea typeface="Calibri"/>
                <a:cs typeface="Calibri"/>
              </a:rPr>
              <a:t>: </a:t>
            </a:r>
            <a:r>
              <a:rPr lang="nl-NL"/>
              <a:t>Om het makkelijker en ook een beetje leuker te maken heb ik rollen op </a:t>
            </a:r>
            <a:r>
              <a:rPr lang="nl-NL" err="1"/>
              <a:t>sticky</a:t>
            </a:r>
            <a:r>
              <a:rPr lang="nl-NL"/>
              <a:t> </a:t>
            </a:r>
            <a:r>
              <a:rPr lang="nl-NL" err="1"/>
              <a:t>notes</a:t>
            </a:r>
            <a:r>
              <a:rPr lang="nl-NL"/>
              <a:t> geschreven, zoals de rijkste man op aarde of een rups. Dus wat je moest doen was een papiertje pakken, dan jezelf in beelden in die rol en daarmee ging je onlogische oplossingen bedenken voor het doel. Ik vond dit wel een goede techniek want je krijgt dan snel veel ideeën van verschillende perspectieven. </a:t>
            </a:r>
            <a:endParaRPr lang="nl-NL">
              <a:ea typeface="Calibri"/>
              <a:cs typeface="Calibri"/>
            </a:endParaRPr>
          </a:p>
          <a:p>
            <a:endParaRPr lang="en-US" b="1">
              <a:latin typeface="Calibri"/>
              <a:ea typeface="Calibri"/>
              <a:cs typeface="Calibri"/>
            </a:endParaRPr>
          </a:p>
        </p:txBody>
      </p:sp>
      <p:sp>
        <p:nvSpPr>
          <p:cNvPr id="4" name="Slide Number Placeholder 3"/>
          <p:cNvSpPr>
            <a:spLocks noGrp="1"/>
          </p:cNvSpPr>
          <p:nvPr>
            <p:ph type="sldNum" sz="quarter" idx="5"/>
          </p:nvPr>
        </p:nvSpPr>
        <p:spPr/>
        <p:txBody>
          <a:bodyPr/>
          <a:lstStyle/>
          <a:p>
            <a:pPr lvl="0"/>
            <a:fld id="{EAA73BB2-4B99-447A-BE1F-905AD089C3CA}" type="slidenum">
              <a:rPr lang="nl-NL"/>
              <a:t>9</a:t>
            </a:fld>
            <a:endParaRPr lang="nl-NL"/>
          </a:p>
        </p:txBody>
      </p:sp>
    </p:spTree>
    <p:extLst>
      <p:ext uri="{BB962C8B-B14F-4D97-AF65-F5344CB8AC3E}">
        <p14:creationId xmlns:p14="http://schemas.microsoft.com/office/powerpoint/2010/main" val="119604552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b="1">
                <a:latin typeface="Calibri"/>
                <a:ea typeface="Calibri"/>
                <a:cs typeface="Calibri"/>
              </a:rPr>
              <a:t>- sander:</a:t>
            </a:r>
          </a:p>
          <a:p>
            <a:r>
              <a:rPr lang="en-US">
                <a:latin typeface="Calibri"/>
                <a:ea typeface="Calibri"/>
                <a:cs typeface="Calibri"/>
              </a:rPr>
              <a:t>We </a:t>
            </a:r>
            <a:r>
              <a:rPr lang="en-US" err="1">
                <a:latin typeface="Calibri"/>
                <a:ea typeface="Calibri"/>
                <a:cs typeface="Calibri"/>
              </a:rPr>
              <a:t>hebben</a:t>
            </a:r>
            <a:r>
              <a:rPr lang="en-US">
                <a:latin typeface="Calibri"/>
                <a:ea typeface="Calibri"/>
                <a:cs typeface="Calibri"/>
              </a:rPr>
              <a:t> de COCD box </a:t>
            </a:r>
            <a:r>
              <a:rPr lang="en-US" err="1">
                <a:latin typeface="Calibri"/>
                <a:ea typeface="Calibri"/>
                <a:cs typeface="Calibri"/>
              </a:rPr>
              <a:t>gebruikt</a:t>
            </a:r>
            <a:r>
              <a:rPr lang="en-US">
                <a:latin typeface="Calibri"/>
                <a:ea typeface="Calibri"/>
                <a:cs typeface="Calibri"/>
              </a:rPr>
              <a:t> om met de </a:t>
            </a:r>
            <a:r>
              <a:rPr lang="en-US" err="1">
                <a:latin typeface="Calibri"/>
                <a:ea typeface="Calibri"/>
                <a:cs typeface="Calibri"/>
              </a:rPr>
              <a:t>nieuwe</a:t>
            </a:r>
            <a:r>
              <a:rPr lang="en-US">
                <a:latin typeface="Calibri"/>
                <a:ea typeface="Calibri"/>
                <a:cs typeface="Calibri"/>
              </a:rPr>
              <a:t> input </a:t>
            </a:r>
            <a:r>
              <a:rPr lang="en-US" err="1">
                <a:latin typeface="Calibri"/>
                <a:ea typeface="Calibri"/>
                <a:cs typeface="Calibri"/>
              </a:rPr>
              <a:t>vanuit</a:t>
            </a:r>
            <a:r>
              <a:rPr lang="en-US">
                <a:latin typeface="Calibri"/>
                <a:ea typeface="Calibri"/>
                <a:cs typeface="Calibri"/>
              </a:rPr>
              <a:t> de </a:t>
            </a:r>
            <a:r>
              <a:rPr lang="en-US" err="1">
                <a:latin typeface="Calibri"/>
                <a:ea typeface="Calibri"/>
                <a:cs typeface="Calibri"/>
              </a:rPr>
              <a:t>creatieve</a:t>
            </a:r>
            <a:r>
              <a:rPr lang="en-US">
                <a:latin typeface="Calibri"/>
                <a:ea typeface="Calibri"/>
                <a:cs typeface="Calibri"/>
              </a:rPr>
              <a:t> </a:t>
            </a:r>
            <a:r>
              <a:rPr lang="en-US" err="1">
                <a:latin typeface="Calibri"/>
                <a:ea typeface="Calibri"/>
                <a:cs typeface="Calibri"/>
              </a:rPr>
              <a:t>sessies</a:t>
            </a:r>
            <a:r>
              <a:rPr lang="en-US">
                <a:latin typeface="Calibri"/>
                <a:ea typeface="Calibri"/>
                <a:cs typeface="Calibri"/>
              </a:rPr>
              <a:t> </a:t>
            </a:r>
            <a:r>
              <a:rPr lang="en-US" err="1">
                <a:latin typeface="Calibri"/>
                <a:ea typeface="Calibri"/>
                <a:cs typeface="Calibri"/>
              </a:rPr>
              <a:t>te</a:t>
            </a:r>
            <a:r>
              <a:rPr lang="en-US">
                <a:latin typeface="Calibri"/>
                <a:ea typeface="Calibri"/>
                <a:cs typeface="Calibri"/>
              </a:rPr>
              <a:t> </a:t>
            </a:r>
            <a:r>
              <a:rPr lang="en-US" err="1">
                <a:latin typeface="Calibri"/>
                <a:ea typeface="Calibri"/>
                <a:cs typeface="Calibri"/>
              </a:rPr>
              <a:t>verwerken</a:t>
            </a:r>
            <a:r>
              <a:rPr lang="en-US">
                <a:latin typeface="Calibri"/>
                <a:ea typeface="Calibri"/>
                <a:cs typeface="Calibri"/>
              </a:rPr>
              <a:t> . We </a:t>
            </a:r>
            <a:r>
              <a:rPr lang="en-US" err="1">
                <a:latin typeface="Calibri"/>
                <a:ea typeface="Calibri"/>
                <a:cs typeface="Calibri"/>
              </a:rPr>
              <a:t>hebben</a:t>
            </a:r>
            <a:r>
              <a:rPr lang="en-US">
                <a:latin typeface="Calibri"/>
                <a:ea typeface="Calibri"/>
                <a:cs typeface="Calibri"/>
              </a:rPr>
              <a:t> </a:t>
            </a:r>
            <a:r>
              <a:rPr lang="en-US" err="1">
                <a:latin typeface="Calibri"/>
                <a:ea typeface="Calibri"/>
                <a:cs typeface="Calibri"/>
              </a:rPr>
              <a:t>eerst</a:t>
            </a:r>
            <a:r>
              <a:rPr lang="en-US">
                <a:latin typeface="Calibri"/>
                <a:ea typeface="Calibri"/>
                <a:cs typeface="Calibri"/>
              </a:rPr>
              <a:t> </a:t>
            </a:r>
            <a:r>
              <a:rPr lang="en-US" err="1">
                <a:latin typeface="Calibri"/>
                <a:ea typeface="Calibri"/>
                <a:cs typeface="Calibri"/>
              </a:rPr>
              <a:t>gekeken</a:t>
            </a:r>
            <a:r>
              <a:rPr lang="en-US">
                <a:latin typeface="Calibri"/>
                <a:ea typeface="Calibri"/>
                <a:cs typeface="Calibri"/>
              </a:rPr>
              <a:t> </a:t>
            </a:r>
            <a:r>
              <a:rPr lang="en-US" err="1">
                <a:latin typeface="Calibri"/>
                <a:ea typeface="Calibri"/>
                <a:cs typeface="Calibri"/>
              </a:rPr>
              <a:t>naar</a:t>
            </a:r>
            <a:r>
              <a:rPr lang="en-US">
                <a:latin typeface="Calibri"/>
                <a:ea typeface="Calibri"/>
                <a:cs typeface="Calibri"/>
              </a:rPr>
              <a:t> alle </a:t>
            </a:r>
            <a:r>
              <a:rPr lang="en-US" err="1">
                <a:latin typeface="Calibri"/>
                <a:ea typeface="Calibri"/>
                <a:cs typeface="Calibri"/>
              </a:rPr>
              <a:t>ideen</a:t>
            </a:r>
            <a:r>
              <a:rPr lang="en-US">
                <a:latin typeface="Calibri"/>
                <a:ea typeface="Calibri"/>
                <a:cs typeface="Calibri"/>
              </a:rPr>
              <a:t> </a:t>
            </a:r>
            <a:r>
              <a:rPr lang="en-US" err="1">
                <a:latin typeface="Calibri"/>
                <a:ea typeface="Calibri"/>
                <a:cs typeface="Calibri"/>
              </a:rPr>
              <a:t>uit</a:t>
            </a:r>
            <a:r>
              <a:rPr lang="en-US">
                <a:latin typeface="Calibri"/>
                <a:ea typeface="Calibri"/>
                <a:cs typeface="Calibri"/>
              </a:rPr>
              <a:t> de </a:t>
            </a:r>
            <a:r>
              <a:rPr lang="en-US" err="1">
                <a:latin typeface="Calibri"/>
                <a:ea typeface="Calibri"/>
                <a:cs typeface="Calibri"/>
              </a:rPr>
              <a:t>creatieve</a:t>
            </a:r>
            <a:r>
              <a:rPr lang="en-US">
                <a:latin typeface="Calibri"/>
                <a:ea typeface="Calibri"/>
                <a:cs typeface="Calibri"/>
              </a:rPr>
              <a:t> </a:t>
            </a:r>
            <a:r>
              <a:rPr lang="en-US" err="1">
                <a:latin typeface="Calibri"/>
                <a:ea typeface="Calibri"/>
                <a:cs typeface="Calibri"/>
              </a:rPr>
              <a:t>sessies</a:t>
            </a:r>
            <a:r>
              <a:rPr lang="en-US">
                <a:latin typeface="Calibri"/>
                <a:ea typeface="Calibri"/>
                <a:cs typeface="Calibri"/>
              </a:rPr>
              <a:t> </a:t>
            </a:r>
            <a:r>
              <a:rPr lang="en-US" err="1">
                <a:latin typeface="Calibri"/>
                <a:ea typeface="Calibri"/>
                <a:cs typeface="Calibri"/>
              </a:rPr>
              <a:t>en</a:t>
            </a:r>
            <a:r>
              <a:rPr lang="en-US">
                <a:latin typeface="Calibri"/>
                <a:ea typeface="Calibri"/>
                <a:cs typeface="Calibri"/>
              </a:rPr>
              <a:t> we </a:t>
            </a:r>
            <a:r>
              <a:rPr lang="en-US" err="1">
                <a:latin typeface="Calibri"/>
                <a:ea typeface="Calibri"/>
                <a:cs typeface="Calibri"/>
              </a:rPr>
              <a:t>hebben</a:t>
            </a:r>
            <a:r>
              <a:rPr lang="en-US">
                <a:latin typeface="Calibri"/>
                <a:ea typeface="Calibri"/>
                <a:cs typeface="Calibri"/>
              </a:rPr>
              <a:t> elk idee in </a:t>
            </a:r>
            <a:r>
              <a:rPr lang="en-US" err="1">
                <a:latin typeface="Calibri"/>
                <a:ea typeface="Calibri"/>
                <a:cs typeface="Calibri"/>
              </a:rPr>
              <a:t>een</a:t>
            </a:r>
            <a:r>
              <a:rPr lang="en-US">
                <a:latin typeface="Calibri"/>
                <a:ea typeface="Calibri"/>
                <a:cs typeface="Calibri"/>
              </a:rPr>
              <a:t> </a:t>
            </a:r>
            <a:r>
              <a:rPr lang="en-US" err="1">
                <a:latin typeface="Calibri"/>
                <a:ea typeface="Calibri"/>
                <a:cs typeface="Calibri"/>
              </a:rPr>
              <a:t>aantal</a:t>
            </a:r>
            <a:r>
              <a:rPr lang="en-US">
                <a:latin typeface="Calibri"/>
                <a:ea typeface="Calibri"/>
                <a:cs typeface="Calibri"/>
              </a:rPr>
              <a:t> </a:t>
            </a:r>
            <a:r>
              <a:rPr lang="en-US" err="1">
                <a:latin typeface="Calibri"/>
                <a:ea typeface="Calibri"/>
                <a:cs typeface="Calibri"/>
              </a:rPr>
              <a:t>zinnen</a:t>
            </a:r>
            <a:r>
              <a:rPr lang="en-US">
                <a:latin typeface="Calibri"/>
                <a:ea typeface="Calibri"/>
                <a:cs typeface="Calibri"/>
              </a:rPr>
              <a:t> </a:t>
            </a:r>
            <a:r>
              <a:rPr lang="en-US" err="1">
                <a:latin typeface="Calibri"/>
                <a:ea typeface="Calibri"/>
                <a:cs typeface="Calibri"/>
              </a:rPr>
              <a:t>samengevat</a:t>
            </a:r>
            <a:r>
              <a:rPr lang="en-US">
                <a:latin typeface="Calibri"/>
                <a:ea typeface="Calibri"/>
                <a:cs typeface="Calibri"/>
              </a:rPr>
              <a:t> </a:t>
            </a:r>
            <a:r>
              <a:rPr lang="en-US" err="1"/>
              <a:t>dit</a:t>
            </a:r>
            <a:r>
              <a:rPr lang="en-US"/>
              <a:t> </a:t>
            </a:r>
            <a:r>
              <a:rPr lang="en-US" err="1"/>
              <a:t>hebben</a:t>
            </a:r>
            <a:r>
              <a:rPr lang="en-US"/>
              <a:t> we in 1 </a:t>
            </a:r>
            <a:r>
              <a:rPr lang="en-US" err="1"/>
              <a:t>lange</a:t>
            </a:r>
            <a:r>
              <a:rPr lang="en-US"/>
              <a:t> </a:t>
            </a:r>
            <a:r>
              <a:rPr lang="en-US" err="1"/>
              <a:t>lijst</a:t>
            </a:r>
            <a:r>
              <a:rPr lang="en-US"/>
              <a:t> </a:t>
            </a:r>
            <a:r>
              <a:rPr lang="en-US" err="1"/>
              <a:t>gezet</a:t>
            </a:r>
            <a:r>
              <a:rPr lang="en-US">
                <a:latin typeface="Calibri"/>
                <a:ea typeface="Calibri"/>
                <a:cs typeface="Calibri"/>
              </a:rPr>
              <a:t>. </a:t>
            </a:r>
            <a:r>
              <a:rPr lang="en-US" err="1">
                <a:latin typeface="Calibri"/>
                <a:ea typeface="Calibri"/>
                <a:cs typeface="Calibri"/>
              </a:rPr>
              <a:t>Volgensmij</a:t>
            </a:r>
            <a:r>
              <a:rPr lang="en-US">
                <a:latin typeface="Calibri"/>
                <a:ea typeface="Calibri"/>
                <a:cs typeface="Calibri"/>
              </a:rPr>
              <a:t> </a:t>
            </a:r>
            <a:r>
              <a:rPr lang="en-US" err="1">
                <a:latin typeface="Calibri"/>
                <a:ea typeface="Calibri"/>
                <a:cs typeface="Calibri"/>
              </a:rPr>
              <a:t>hadden</a:t>
            </a:r>
            <a:r>
              <a:rPr lang="en-US">
                <a:latin typeface="Calibri"/>
                <a:ea typeface="Calibri"/>
                <a:cs typeface="Calibri"/>
              </a:rPr>
              <a:t> we </a:t>
            </a:r>
            <a:r>
              <a:rPr lang="en-US" err="1">
                <a:latin typeface="Calibri"/>
                <a:ea typeface="Calibri"/>
                <a:cs typeface="Calibri"/>
              </a:rPr>
              <a:t>ergens</a:t>
            </a:r>
            <a:r>
              <a:rPr lang="en-US">
                <a:latin typeface="Calibri"/>
                <a:ea typeface="Calibri"/>
                <a:cs typeface="Calibri"/>
              </a:rPr>
              <a:t> </a:t>
            </a:r>
            <a:r>
              <a:rPr lang="en-US" err="1">
                <a:latin typeface="Calibri"/>
                <a:ea typeface="Calibri"/>
                <a:cs typeface="Calibri"/>
              </a:rPr>
              <a:t>tussen</a:t>
            </a:r>
            <a:r>
              <a:rPr lang="en-US">
                <a:latin typeface="Calibri"/>
                <a:ea typeface="Calibri"/>
                <a:cs typeface="Calibri"/>
              </a:rPr>
              <a:t> de 30/40 </a:t>
            </a:r>
            <a:r>
              <a:rPr lang="en-US" err="1">
                <a:latin typeface="Calibri"/>
                <a:ea typeface="Calibri"/>
                <a:cs typeface="Calibri"/>
              </a:rPr>
              <a:t>ideen</a:t>
            </a:r>
            <a:r>
              <a:rPr lang="en-US">
                <a:latin typeface="Calibri"/>
                <a:ea typeface="Calibri"/>
                <a:cs typeface="Calibri"/>
              </a:rPr>
              <a:t>. </a:t>
            </a:r>
            <a:r>
              <a:rPr lang="en-US" err="1">
                <a:latin typeface="Calibri"/>
                <a:ea typeface="Calibri"/>
                <a:cs typeface="Calibri"/>
              </a:rPr>
              <a:t>Vervolgens</a:t>
            </a:r>
            <a:r>
              <a:rPr lang="en-US">
                <a:latin typeface="Calibri"/>
                <a:ea typeface="Calibri"/>
                <a:cs typeface="Calibri"/>
              </a:rPr>
              <a:t> </a:t>
            </a:r>
            <a:r>
              <a:rPr lang="en-US" err="1">
                <a:latin typeface="Calibri"/>
                <a:ea typeface="Calibri"/>
                <a:cs typeface="Calibri"/>
              </a:rPr>
              <a:t>hebben</a:t>
            </a:r>
            <a:r>
              <a:rPr lang="en-US">
                <a:latin typeface="Calibri"/>
                <a:ea typeface="Calibri"/>
                <a:cs typeface="Calibri"/>
              </a:rPr>
              <a:t> we </a:t>
            </a:r>
            <a:r>
              <a:rPr lang="en-US" err="1">
                <a:latin typeface="Calibri"/>
                <a:ea typeface="Calibri"/>
                <a:cs typeface="Calibri"/>
              </a:rPr>
              <a:t>als</a:t>
            </a:r>
            <a:r>
              <a:rPr lang="en-US">
                <a:latin typeface="Calibri"/>
                <a:ea typeface="Calibri"/>
                <a:cs typeface="Calibri"/>
              </a:rPr>
              <a:t> </a:t>
            </a:r>
            <a:r>
              <a:rPr lang="en-US" err="1">
                <a:latin typeface="Calibri"/>
                <a:ea typeface="Calibri"/>
                <a:cs typeface="Calibri"/>
              </a:rPr>
              <a:t>groep</a:t>
            </a:r>
            <a:r>
              <a:rPr lang="en-US">
                <a:latin typeface="Calibri"/>
                <a:ea typeface="Calibri"/>
                <a:cs typeface="Calibri"/>
              </a:rPr>
              <a:t> </a:t>
            </a:r>
            <a:r>
              <a:rPr lang="en-US" err="1">
                <a:latin typeface="Calibri"/>
                <a:ea typeface="Calibri"/>
                <a:cs typeface="Calibri"/>
              </a:rPr>
              <a:t>gekeken</a:t>
            </a:r>
            <a:r>
              <a:rPr lang="en-US">
                <a:latin typeface="Calibri"/>
                <a:ea typeface="Calibri"/>
                <a:cs typeface="Calibri"/>
              </a:rPr>
              <a:t> </a:t>
            </a:r>
            <a:r>
              <a:rPr lang="en-US" err="1">
                <a:latin typeface="Calibri"/>
                <a:ea typeface="Calibri"/>
                <a:cs typeface="Calibri"/>
              </a:rPr>
              <a:t>naar</a:t>
            </a:r>
            <a:r>
              <a:rPr lang="en-US">
                <a:latin typeface="Calibri"/>
                <a:ea typeface="Calibri"/>
                <a:cs typeface="Calibri"/>
              </a:rPr>
              <a:t> </a:t>
            </a:r>
            <a:r>
              <a:rPr lang="en-US" err="1">
                <a:latin typeface="Calibri"/>
                <a:ea typeface="Calibri"/>
                <a:cs typeface="Calibri"/>
              </a:rPr>
              <a:t>deze</a:t>
            </a:r>
            <a:r>
              <a:rPr lang="en-US">
                <a:latin typeface="Calibri"/>
                <a:ea typeface="Calibri"/>
                <a:cs typeface="Calibri"/>
              </a:rPr>
              <a:t> </a:t>
            </a:r>
            <a:r>
              <a:rPr lang="en-US" err="1">
                <a:latin typeface="Calibri"/>
                <a:ea typeface="Calibri"/>
                <a:cs typeface="Calibri"/>
              </a:rPr>
              <a:t>ideen</a:t>
            </a:r>
            <a:r>
              <a:rPr lang="en-US">
                <a:latin typeface="Calibri"/>
                <a:ea typeface="Calibri"/>
                <a:cs typeface="Calibri"/>
              </a:rPr>
              <a:t> </a:t>
            </a:r>
            <a:r>
              <a:rPr lang="en-US" err="1">
                <a:latin typeface="Calibri"/>
                <a:ea typeface="Calibri"/>
                <a:cs typeface="Calibri"/>
              </a:rPr>
              <a:t>en</a:t>
            </a:r>
            <a:r>
              <a:rPr lang="en-US">
                <a:latin typeface="Calibri"/>
                <a:ea typeface="Calibri"/>
                <a:cs typeface="Calibri"/>
              </a:rPr>
              <a:t> ze in de </a:t>
            </a:r>
            <a:r>
              <a:rPr lang="en-US" err="1">
                <a:latin typeface="Calibri"/>
                <a:ea typeface="Calibri"/>
                <a:cs typeface="Calibri"/>
              </a:rPr>
              <a:t>cocd</a:t>
            </a:r>
            <a:r>
              <a:rPr lang="en-US">
                <a:latin typeface="Calibri"/>
                <a:ea typeface="Calibri"/>
                <a:cs typeface="Calibri"/>
              </a:rPr>
              <a:t> box </a:t>
            </a:r>
            <a:r>
              <a:rPr lang="en-US" err="1">
                <a:latin typeface="Calibri"/>
                <a:ea typeface="Calibri"/>
                <a:cs typeface="Calibri"/>
              </a:rPr>
              <a:t>gezet</a:t>
            </a:r>
            <a:r>
              <a:rPr lang="en-US">
                <a:latin typeface="Calibri"/>
                <a:ea typeface="Calibri"/>
                <a:cs typeface="Calibri"/>
              </a:rPr>
              <a:t>. Van </a:t>
            </a:r>
            <a:r>
              <a:rPr lang="en-US" err="1">
                <a:latin typeface="Calibri"/>
                <a:ea typeface="Calibri"/>
                <a:cs typeface="Calibri"/>
              </a:rPr>
              <a:t>een</a:t>
            </a:r>
            <a:r>
              <a:rPr lang="en-US">
                <a:latin typeface="Calibri"/>
                <a:ea typeface="Calibri"/>
                <a:cs typeface="Calibri"/>
              </a:rPr>
              <a:t> </a:t>
            </a:r>
            <a:r>
              <a:rPr lang="en-US" err="1">
                <a:latin typeface="Calibri"/>
                <a:ea typeface="Calibri"/>
                <a:cs typeface="Calibri"/>
              </a:rPr>
              <a:t>aantal</a:t>
            </a:r>
            <a:r>
              <a:rPr lang="en-US">
                <a:latin typeface="Calibri"/>
                <a:ea typeface="Calibri"/>
                <a:cs typeface="Calibri"/>
              </a:rPr>
              <a:t> van de wow </a:t>
            </a:r>
            <a:r>
              <a:rPr lang="en-US" err="1">
                <a:latin typeface="Calibri"/>
                <a:ea typeface="Calibri"/>
                <a:cs typeface="Calibri"/>
              </a:rPr>
              <a:t>ideeen</a:t>
            </a:r>
            <a:r>
              <a:rPr lang="en-US">
                <a:latin typeface="Calibri"/>
                <a:ea typeface="Calibri"/>
                <a:cs typeface="Calibri"/>
              </a:rPr>
              <a:t> </a:t>
            </a:r>
            <a:r>
              <a:rPr lang="en-US" err="1">
                <a:latin typeface="Calibri"/>
                <a:ea typeface="Calibri"/>
                <a:cs typeface="Calibri"/>
              </a:rPr>
              <a:t>hebben</a:t>
            </a:r>
            <a:r>
              <a:rPr lang="en-US">
                <a:latin typeface="Calibri"/>
                <a:ea typeface="Calibri"/>
                <a:cs typeface="Calibri"/>
              </a:rPr>
              <a:t> we er </a:t>
            </a:r>
            <a:r>
              <a:rPr lang="en-US" err="1">
                <a:latin typeface="Calibri"/>
                <a:ea typeface="Calibri"/>
                <a:cs typeface="Calibri"/>
              </a:rPr>
              <a:t>een</a:t>
            </a:r>
            <a:r>
              <a:rPr lang="en-US">
                <a:latin typeface="Calibri"/>
                <a:ea typeface="Calibri"/>
                <a:cs typeface="Calibri"/>
              </a:rPr>
              <a:t> </a:t>
            </a:r>
            <a:r>
              <a:rPr lang="en-US" err="1">
                <a:latin typeface="Calibri"/>
                <a:ea typeface="Calibri"/>
                <a:cs typeface="Calibri"/>
              </a:rPr>
              <a:t>aantal</a:t>
            </a:r>
            <a:r>
              <a:rPr lang="en-US">
                <a:latin typeface="Calibri"/>
                <a:ea typeface="Calibri"/>
                <a:cs typeface="Calibri"/>
              </a:rPr>
              <a:t> </a:t>
            </a:r>
            <a:r>
              <a:rPr lang="en-US" err="1">
                <a:latin typeface="Calibri"/>
                <a:ea typeface="Calibri"/>
                <a:cs typeface="Calibri"/>
              </a:rPr>
              <a:t>gekozen</a:t>
            </a:r>
            <a:r>
              <a:rPr lang="en-US">
                <a:latin typeface="Calibri"/>
                <a:ea typeface="Calibri"/>
                <a:cs typeface="Calibri"/>
              </a:rPr>
              <a:t> </a:t>
            </a:r>
            <a:r>
              <a:rPr lang="en-US" err="1">
                <a:latin typeface="Calibri"/>
                <a:ea typeface="Calibri"/>
                <a:cs typeface="Calibri"/>
              </a:rPr>
              <a:t>en</a:t>
            </a:r>
            <a:r>
              <a:rPr lang="en-US">
                <a:latin typeface="Calibri"/>
                <a:ea typeface="Calibri"/>
                <a:cs typeface="Calibri"/>
              </a:rPr>
              <a:t> </a:t>
            </a:r>
            <a:r>
              <a:rPr lang="en-US" err="1">
                <a:latin typeface="Calibri"/>
                <a:ea typeface="Calibri"/>
                <a:cs typeface="Calibri"/>
              </a:rPr>
              <a:t>dat</a:t>
            </a:r>
            <a:r>
              <a:rPr lang="en-US">
                <a:latin typeface="Calibri"/>
                <a:ea typeface="Calibri"/>
                <a:cs typeface="Calibri"/>
              </a:rPr>
              <a:t> is </a:t>
            </a:r>
            <a:r>
              <a:rPr lang="en-US" err="1">
                <a:latin typeface="Calibri"/>
                <a:ea typeface="Calibri"/>
                <a:cs typeface="Calibri"/>
              </a:rPr>
              <a:t>uiteindelijk</a:t>
            </a:r>
            <a:r>
              <a:rPr lang="en-US">
                <a:latin typeface="Calibri"/>
                <a:ea typeface="Calibri"/>
                <a:cs typeface="Calibri"/>
              </a:rPr>
              <a:t> </a:t>
            </a:r>
            <a:r>
              <a:rPr lang="en-US" err="1">
                <a:latin typeface="Calibri"/>
                <a:ea typeface="Calibri"/>
                <a:cs typeface="Calibri"/>
              </a:rPr>
              <a:t>weer</a:t>
            </a:r>
            <a:r>
              <a:rPr lang="en-US">
                <a:latin typeface="Calibri"/>
                <a:ea typeface="Calibri"/>
                <a:cs typeface="Calibri"/>
              </a:rPr>
              <a:t> de input </a:t>
            </a:r>
            <a:r>
              <a:rPr lang="en-US" err="1">
                <a:latin typeface="Calibri"/>
                <a:ea typeface="Calibri"/>
                <a:cs typeface="Calibri"/>
              </a:rPr>
              <a:t>geworden</a:t>
            </a:r>
            <a:r>
              <a:rPr lang="en-US">
                <a:latin typeface="Calibri"/>
                <a:ea typeface="Calibri"/>
                <a:cs typeface="Calibri"/>
              </a:rPr>
              <a:t> </a:t>
            </a:r>
            <a:r>
              <a:rPr lang="en-US" err="1">
                <a:latin typeface="Calibri"/>
                <a:ea typeface="Calibri"/>
                <a:cs typeface="Calibri"/>
              </a:rPr>
              <a:t>voor</a:t>
            </a:r>
            <a:r>
              <a:rPr lang="en-US">
                <a:latin typeface="Calibri"/>
                <a:ea typeface="Calibri"/>
                <a:cs typeface="Calibri"/>
              </a:rPr>
              <a:t> </a:t>
            </a:r>
            <a:r>
              <a:rPr lang="en-US" err="1">
                <a:latin typeface="Calibri"/>
                <a:ea typeface="Calibri"/>
                <a:cs typeface="Calibri"/>
              </a:rPr>
              <a:t>onze</a:t>
            </a:r>
            <a:r>
              <a:rPr lang="en-US">
                <a:latin typeface="Calibri"/>
                <a:ea typeface="Calibri"/>
                <a:cs typeface="Calibri"/>
              </a:rPr>
              <a:t> videos. Ik </a:t>
            </a:r>
            <a:r>
              <a:rPr lang="en-US" err="1">
                <a:latin typeface="Calibri"/>
                <a:ea typeface="Calibri"/>
                <a:cs typeface="Calibri"/>
              </a:rPr>
              <a:t>denk</a:t>
            </a:r>
            <a:r>
              <a:rPr lang="en-US">
                <a:latin typeface="Calibri"/>
                <a:ea typeface="Calibri"/>
                <a:cs typeface="Calibri"/>
              </a:rPr>
              <a:t> </a:t>
            </a:r>
            <a:r>
              <a:rPr lang="en-US" err="1">
                <a:latin typeface="Calibri"/>
                <a:ea typeface="Calibri"/>
                <a:cs typeface="Calibri"/>
              </a:rPr>
              <a:t>dat</a:t>
            </a:r>
            <a:r>
              <a:rPr lang="en-US">
                <a:latin typeface="Calibri"/>
                <a:ea typeface="Calibri"/>
                <a:cs typeface="Calibri"/>
              </a:rPr>
              <a:t> we in het begin van het </a:t>
            </a:r>
            <a:r>
              <a:rPr lang="en-US" err="1">
                <a:latin typeface="Calibri"/>
                <a:ea typeface="Calibri"/>
                <a:cs typeface="Calibri"/>
              </a:rPr>
              <a:t>proces</a:t>
            </a:r>
            <a:r>
              <a:rPr lang="en-US">
                <a:latin typeface="Calibri"/>
                <a:ea typeface="Calibri"/>
                <a:cs typeface="Calibri"/>
              </a:rPr>
              <a:t> </a:t>
            </a:r>
            <a:r>
              <a:rPr lang="en-US" err="1">
                <a:latin typeface="Calibri"/>
                <a:ea typeface="Calibri"/>
                <a:cs typeface="Calibri"/>
              </a:rPr>
              <a:t>nog</a:t>
            </a:r>
            <a:r>
              <a:rPr lang="en-US">
                <a:latin typeface="Calibri"/>
                <a:ea typeface="Calibri"/>
                <a:cs typeface="Calibri"/>
              </a:rPr>
              <a:t> </a:t>
            </a:r>
            <a:r>
              <a:rPr lang="en-US" err="1">
                <a:latin typeface="Calibri"/>
                <a:ea typeface="Calibri"/>
                <a:cs typeface="Calibri"/>
              </a:rPr>
              <a:t>een</a:t>
            </a:r>
            <a:r>
              <a:rPr lang="en-US">
                <a:latin typeface="Calibri"/>
                <a:ea typeface="Calibri"/>
                <a:cs typeface="Calibri"/>
              </a:rPr>
              <a:t> </a:t>
            </a:r>
            <a:r>
              <a:rPr lang="en-US" err="1">
                <a:latin typeface="Calibri"/>
                <a:ea typeface="Calibri"/>
                <a:cs typeface="Calibri"/>
              </a:rPr>
              <a:t>beetje</a:t>
            </a:r>
            <a:r>
              <a:rPr lang="en-US">
                <a:latin typeface="Calibri"/>
                <a:ea typeface="Calibri"/>
                <a:cs typeface="Calibri"/>
              </a:rPr>
              <a:t> </a:t>
            </a:r>
            <a:r>
              <a:rPr lang="en-US" err="1">
                <a:latin typeface="Calibri"/>
                <a:ea typeface="Calibri"/>
                <a:cs typeface="Calibri"/>
              </a:rPr>
              <a:t>twijfelde</a:t>
            </a:r>
            <a:r>
              <a:rPr lang="en-US">
                <a:latin typeface="Calibri"/>
                <a:ea typeface="Calibri"/>
                <a:cs typeface="Calibri"/>
              </a:rPr>
              <a:t> over het nut van </a:t>
            </a:r>
            <a:r>
              <a:rPr lang="en-US" err="1">
                <a:latin typeface="Calibri"/>
                <a:ea typeface="Calibri"/>
                <a:cs typeface="Calibri"/>
              </a:rPr>
              <a:t>nog</a:t>
            </a:r>
            <a:r>
              <a:rPr lang="en-US">
                <a:latin typeface="Calibri"/>
                <a:ea typeface="Calibri"/>
                <a:cs typeface="Calibri"/>
              </a:rPr>
              <a:t> </a:t>
            </a:r>
            <a:r>
              <a:rPr lang="en-US" err="1">
                <a:latin typeface="Calibri"/>
                <a:ea typeface="Calibri"/>
                <a:cs typeface="Calibri"/>
              </a:rPr>
              <a:t>een</a:t>
            </a:r>
            <a:r>
              <a:rPr lang="en-US">
                <a:latin typeface="Calibri"/>
                <a:ea typeface="Calibri"/>
                <a:cs typeface="Calibri"/>
              </a:rPr>
              <a:t> </a:t>
            </a:r>
            <a:r>
              <a:rPr lang="en-US" err="1">
                <a:latin typeface="Calibri"/>
                <a:ea typeface="Calibri"/>
                <a:cs typeface="Calibri"/>
              </a:rPr>
              <a:t>keer</a:t>
            </a:r>
            <a:r>
              <a:rPr lang="en-US">
                <a:latin typeface="Calibri"/>
                <a:ea typeface="Calibri"/>
                <a:cs typeface="Calibri"/>
              </a:rPr>
              <a:t> </a:t>
            </a:r>
            <a:r>
              <a:rPr lang="en-US" err="1">
                <a:latin typeface="Calibri"/>
                <a:ea typeface="Calibri"/>
                <a:cs typeface="Calibri"/>
              </a:rPr>
              <a:t>convergeren</a:t>
            </a:r>
            <a:r>
              <a:rPr lang="en-US">
                <a:latin typeface="Calibri"/>
                <a:ea typeface="Calibri"/>
                <a:cs typeface="Calibri"/>
              </a:rPr>
              <a:t> </a:t>
            </a:r>
            <a:r>
              <a:rPr lang="en-US" err="1">
                <a:latin typeface="Calibri"/>
                <a:ea typeface="Calibri"/>
                <a:cs typeface="Calibri"/>
              </a:rPr>
              <a:t>omdat</a:t>
            </a:r>
            <a:r>
              <a:rPr lang="en-US">
                <a:latin typeface="Calibri"/>
                <a:ea typeface="Calibri"/>
                <a:cs typeface="Calibri"/>
              </a:rPr>
              <a:t> we al </a:t>
            </a:r>
            <a:r>
              <a:rPr lang="en-US" err="1">
                <a:latin typeface="Calibri"/>
                <a:ea typeface="Calibri"/>
                <a:cs typeface="Calibri"/>
              </a:rPr>
              <a:t>een</a:t>
            </a:r>
            <a:r>
              <a:rPr lang="en-US">
                <a:latin typeface="Calibri"/>
                <a:ea typeface="Calibri"/>
                <a:cs typeface="Calibri"/>
              </a:rPr>
              <a:t> concept </a:t>
            </a:r>
            <a:r>
              <a:rPr lang="en-US" err="1">
                <a:latin typeface="Calibri"/>
                <a:ea typeface="Calibri"/>
                <a:cs typeface="Calibri"/>
              </a:rPr>
              <a:t>hadden</a:t>
            </a:r>
            <a:r>
              <a:rPr lang="en-US">
                <a:latin typeface="Calibri"/>
                <a:ea typeface="Calibri"/>
                <a:cs typeface="Calibri"/>
              </a:rPr>
              <a:t> </a:t>
            </a:r>
            <a:r>
              <a:rPr lang="en-US" err="1">
                <a:latin typeface="Calibri"/>
                <a:ea typeface="Calibri"/>
                <a:cs typeface="Calibri"/>
              </a:rPr>
              <a:t>staan</a:t>
            </a:r>
            <a:r>
              <a:rPr lang="en-US">
                <a:latin typeface="Calibri"/>
                <a:ea typeface="Calibri"/>
                <a:cs typeface="Calibri"/>
              </a:rPr>
              <a:t> </a:t>
            </a:r>
            <a:r>
              <a:rPr lang="en-US" err="1">
                <a:latin typeface="Calibri"/>
                <a:ea typeface="Calibri"/>
                <a:cs typeface="Calibri"/>
              </a:rPr>
              <a:t>waar</a:t>
            </a:r>
            <a:r>
              <a:rPr lang="en-US">
                <a:latin typeface="Calibri"/>
                <a:ea typeface="Calibri"/>
                <a:cs typeface="Calibri"/>
              </a:rPr>
              <a:t> de </a:t>
            </a:r>
            <a:r>
              <a:rPr lang="en-US" err="1">
                <a:latin typeface="Calibri"/>
                <a:ea typeface="Calibri"/>
                <a:cs typeface="Calibri"/>
              </a:rPr>
              <a:t>opdrachtgever</a:t>
            </a:r>
            <a:r>
              <a:rPr lang="en-US">
                <a:latin typeface="Calibri"/>
                <a:ea typeface="Calibri"/>
                <a:cs typeface="Calibri"/>
              </a:rPr>
              <a:t> </a:t>
            </a:r>
            <a:r>
              <a:rPr lang="en-US" err="1">
                <a:latin typeface="Calibri"/>
                <a:ea typeface="Calibri"/>
                <a:cs typeface="Calibri"/>
              </a:rPr>
              <a:t>blij</a:t>
            </a:r>
            <a:r>
              <a:rPr lang="en-US">
                <a:latin typeface="Calibri"/>
                <a:ea typeface="Calibri"/>
                <a:cs typeface="Calibri"/>
              </a:rPr>
              <a:t> mee was. Wat was dan het </a:t>
            </a:r>
            <a:r>
              <a:rPr lang="en-US" err="1">
                <a:latin typeface="Calibri"/>
                <a:ea typeface="Calibri"/>
                <a:cs typeface="Calibri"/>
              </a:rPr>
              <a:t>doel</a:t>
            </a:r>
            <a:r>
              <a:rPr lang="en-US">
                <a:latin typeface="Calibri"/>
                <a:ea typeface="Calibri"/>
                <a:cs typeface="Calibri"/>
              </a:rPr>
              <a:t> van </a:t>
            </a:r>
            <a:r>
              <a:rPr lang="en-US" err="1">
                <a:latin typeface="Calibri"/>
                <a:ea typeface="Calibri"/>
                <a:cs typeface="Calibri"/>
              </a:rPr>
              <a:t>nog</a:t>
            </a:r>
            <a:r>
              <a:rPr lang="en-US">
                <a:latin typeface="Calibri"/>
                <a:ea typeface="Calibri"/>
                <a:cs typeface="Calibri"/>
              </a:rPr>
              <a:t> </a:t>
            </a:r>
            <a:r>
              <a:rPr lang="en-US" err="1">
                <a:latin typeface="Calibri"/>
                <a:ea typeface="Calibri"/>
                <a:cs typeface="Calibri"/>
              </a:rPr>
              <a:t>een</a:t>
            </a:r>
            <a:r>
              <a:rPr lang="en-US">
                <a:latin typeface="Calibri"/>
                <a:ea typeface="Calibri"/>
                <a:cs typeface="Calibri"/>
              </a:rPr>
              <a:t> </a:t>
            </a:r>
            <a:r>
              <a:rPr lang="en-US" err="1">
                <a:latin typeface="Calibri"/>
                <a:ea typeface="Calibri"/>
                <a:cs typeface="Calibri"/>
              </a:rPr>
              <a:t>keer</a:t>
            </a:r>
            <a:r>
              <a:rPr lang="en-US">
                <a:latin typeface="Calibri"/>
                <a:ea typeface="Calibri"/>
                <a:cs typeface="Calibri"/>
              </a:rPr>
              <a:t> </a:t>
            </a:r>
            <a:r>
              <a:rPr lang="en-US" err="1">
                <a:latin typeface="Calibri"/>
                <a:ea typeface="Calibri"/>
                <a:cs typeface="Calibri"/>
              </a:rPr>
              <a:t>dat</a:t>
            </a:r>
            <a:r>
              <a:rPr lang="en-US">
                <a:latin typeface="Calibri"/>
                <a:ea typeface="Calibri"/>
                <a:cs typeface="Calibri"/>
              </a:rPr>
              <a:t> </a:t>
            </a:r>
            <a:r>
              <a:rPr lang="en-US" err="1">
                <a:latin typeface="Calibri"/>
                <a:ea typeface="Calibri"/>
                <a:cs typeface="Calibri"/>
              </a:rPr>
              <a:t>proces</a:t>
            </a:r>
            <a:r>
              <a:rPr lang="en-US">
                <a:latin typeface="Calibri"/>
                <a:ea typeface="Calibri"/>
                <a:cs typeface="Calibri"/>
              </a:rPr>
              <a:t> </a:t>
            </a:r>
            <a:r>
              <a:rPr lang="en-US" err="1">
                <a:latin typeface="Calibri"/>
                <a:ea typeface="Calibri"/>
                <a:cs typeface="Calibri"/>
              </a:rPr>
              <a:t>doorgaan</a:t>
            </a:r>
            <a:r>
              <a:rPr lang="en-US">
                <a:latin typeface="Calibri"/>
                <a:ea typeface="Calibri"/>
                <a:cs typeface="Calibri"/>
              </a:rPr>
              <a:t>. Maar </a:t>
            </a:r>
            <a:r>
              <a:rPr lang="en-US" err="1">
                <a:latin typeface="Calibri"/>
                <a:ea typeface="Calibri"/>
                <a:cs typeface="Calibri"/>
              </a:rPr>
              <a:t>uiteindelijk</a:t>
            </a:r>
            <a:r>
              <a:rPr lang="en-US">
                <a:latin typeface="Calibri"/>
                <a:ea typeface="Calibri"/>
                <a:cs typeface="Calibri"/>
              </a:rPr>
              <a:t> </a:t>
            </a:r>
            <a:r>
              <a:rPr lang="en-US" err="1">
                <a:latin typeface="Calibri"/>
                <a:ea typeface="Calibri"/>
                <a:cs typeface="Calibri"/>
              </a:rPr>
              <a:t>heeft</a:t>
            </a:r>
            <a:r>
              <a:rPr lang="en-US">
                <a:latin typeface="Calibri"/>
                <a:ea typeface="Calibri"/>
                <a:cs typeface="Calibri"/>
              </a:rPr>
              <a:t> het </a:t>
            </a:r>
            <a:r>
              <a:rPr lang="en-US" err="1">
                <a:latin typeface="Calibri"/>
                <a:ea typeface="Calibri"/>
                <a:cs typeface="Calibri"/>
              </a:rPr>
              <a:t>dus</a:t>
            </a:r>
            <a:r>
              <a:rPr lang="en-US">
                <a:latin typeface="Calibri"/>
                <a:ea typeface="Calibri"/>
                <a:cs typeface="Calibri"/>
              </a:rPr>
              <a:t> </a:t>
            </a:r>
            <a:r>
              <a:rPr lang="en-US" err="1">
                <a:latin typeface="Calibri"/>
                <a:ea typeface="Calibri"/>
                <a:cs typeface="Calibri"/>
              </a:rPr>
              <a:t>nog</a:t>
            </a:r>
            <a:r>
              <a:rPr lang="en-US">
                <a:latin typeface="Calibri"/>
                <a:ea typeface="Calibri"/>
                <a:cs typeface="Calibri"/>
              </a:rPr>
              <a:t> </a:t>
            </a:r>
            <a:r>
              <a:rPr lang="en-US" err="1">
                <a:latin typeface="Calibri"/>
                <a:ea typeface="Calibri"/>
                <a:cs typeface="Calibri"/>
              </a:rPr>
              <a:t>meer</a:t>
            </a:r>
            <a:r>
              <a:rPr lang="en-US">
                <a:latin typeface="Calibri"/>
                <a:ea typeface="Calibri"/>
                <a:cs typeface="Calibri"/>
              </a:rPr>
              <a:t> input </a:t>
            </a:r>
            <a:r>
              <a:rPr lang="en-US" err="1">
                <a:latin typeface="Calibri"/>
                <a:ea typeface="Calibri"/>
                <a:cs typeface="Calibri"/>
              </a:rPr>
              <a:t>opgeleverd</a:t>
            </a:r>
            <a:r>
              <a:rPr lang="en-US">
                <a:latin typeface="Calibri"/>
                <a:ea typeface="Calibri"/>
                <a:cs typeface="Calibri"/>
              </a:rPr>
              <a:t> </a:t>
            </a:r>
            <a:r>
              <a:rPr lang="en-US" err="1">
                <a:latin typeface="Calibri"/>
                <a:ea typeface="Calibri"/>
                <a:cs typeface="Calibri"/>
              </a:rPr>
              <a:t>voor</a:t>
            </a:r>
            <a:r>
              <a:rPr lang="en-US">
                <a:latin typeface="Calibri"/>
                <a:ea typeface="Calibri"/>
                <a:cs typeface="Calibri"/>
              </a:rPr>
              <a:t> het product.</a:t>
            </a:r>
          </a:p>
          <a:p>
            <a:endParaRPr lang="en-US">
              <a:latin typeface="Calibri"/>
              <a:ea typeface="Calibri"/>
              <a:cs typeface="Calibri"/>
            </a:endParaRPr>
          </a:p>
          <a:p>
            <a:endParaRPr lang="en-US">
              <a:latin typeface="Calibri"/>
              <a:ea typeface="Calibri"/>
              <a:cs typeface="Calibri"/>
            </a:endParaRPr>
          </a:p>
          <a:p>
            <a:pPr>
              <a:defRPr/>
            </a:pPr>
            <a:r>
              <a:rPr lang="en-US">
                <a:latin typeface="Calibri"/>
                <a:ea typeface="Calibri"/>
                <a:cs typeface="Calibri"/>
              </a:rPr>
              <a:t>sander: Ik </a:t>
            </a:r>
            <a:r>
              <a:rPr lang="en-US" err="1">
                <a:latin typeface="Calibri"/>
                <a:ea typeface="Calibri"/>
                <a:cs typeface="Calibri"/>
              </a:rPr>
              <a:t>heb</a:t>
            </a:r>
            <a:r>
              <a:rPr lang="en-US">
                <a:latin typeface="Calibri"/>
                <a:ea typeface="Calibri"/>
                <a:cs typeface="Calibri"/>
              </a:rPr>
              <a:t> </a:t>
            </a:r>
            <a:r>
              <a:rPr lang="en-US" err="1">
                <a:latin typeface="Calibri"/>
                <a:ea typeface="Calibri"/>
                <a:cs typeface="Calibri"/>
              </a:rPr>
              <a:t>zelf</a:t>
            </a:r>
            <a:r>
              <a:rPr lang="en-US">
                <a:latin typeface="Calibri"/>
                <a:ea typeface="Calibri"/>
                <a:cs typeface="Calibri"/>
              </a:rPr>
              <a:t> </a:t>
            </a:r>
            <a:r>
              <a:rPr lang="en-US" err="1">
                <a:latin typeface="Calibri"/>
                <a:ea typeface="Calibri"/>
                <a:cs typeface="Calibri"/>
              </a:rPr>
              <a:t>uit</a:t>
            </a:r>
            <a:r>
              <a:rPr lang="en-US">
                <a:latin typeface="Calibri"/>
                <a:ea typeface="Calibri"/>
                <a:cs typeface="Calibri"/>
              </a:rPr>
              <a:t> </a:t>
            </a:r>
            <a:r>
              <a:rPr lang="en-US" err="1">
                <a:latin typeface="Calibri"/>
                <a:ea typeface="Calibri"/>
                <a:cs typeface="Calibri"/>
              </a:rPr>
              <a:t>een</a:t>
            </a:r>
            <a:r>
              <a:rPr lang="en-US">
                <a:latin typeface="Calibri"/>
                <a:ea typeface="Calibri"/>
                <a:cs typeface="Calibri"/>
              </a:rPr>
              <a:t> storyboard die </a:t>
            </a:r>
            <a:r>
              <a:rPr lang="en-US" err="1">
                <a:latin typeface="Calibri"/>
                <a:ea typeface="Calibri"/>
                <a:cs typeface="Calibri"/>
              </a:rPr>
              <a:t>ik</a:t>
            </a:r>
            <a:r>
              <a:rPr lang="en-US">
                <a:latin typeface="Calibri"/>
                <a:ea typeface="Calibri"/>
                <a:cs typeface="Calibri"/>
              </a:rPr>
              <a:t> </a:t>
            </a:r>
            <a:r>
              <a:rPr lang="en-US" err="1">
                <a:latin typeface="Calibri"/>
                <a:ea typeface="Calibri"/>
                <a:cs typeface="Calibri"/>
              </a:rPr>
              <a:t>voor</a:t>
            </a:r>
            <a:r>
              <a:rPr lang="en-US">
                <a:latin typeface="Calibri"/>
                <a:ea typeface="Calibri"/>
                <a:cs typeface="Calibri"/>
              </a:rPr>
              <a:t> </a:t>
            </a:r>
            <a:r>
              <a:rPr lang="en-US" err="1">
                <a:latin typeface="Calibri"/>
                <a:ea typeface="Calibri"/>
                <a:cs typeface="Calibri"/>
              </a:rPr>
              <a:t>een</a:t>
            </a:r>
            <a:r>
              <a:rPr lang="en-US">
                <a:latin typeface="Calibri"/>
                <a:ea typeface="Calibri"/>
                <a:cs typeface="Calibri"/>
              </a:rPr>
              <a:t> </a:t>
            </a:r>
            <a:r>
              <a:rPr lang="en-US" err="1">
                <a:latin typeface="Calibri"/>
                <a:ea typeface="Calibri"/>
                <a:cs typeface="Calibri"/>
              </a:rPr>
              <a:t>andere</a:t>
            </a:r>
            <a:r>
              <a:rPr lang="en-US">
                <a:latin typeface="Calibri"/>
                <a:ea typeface="Calibri"/>
                <a:cs typeface="Calibri"/>
              </a:rPr>
              <a:t> </a:t>
            </a:r>
            <a:r>
              <a:rPr lang="en-US" err="1">
                <a:latin typeface="Calibri"/>
                <a:ea typeface="Calibri"/>
                <a:cs typeface="Calibri"/>
              </a:rPr>
              <a:t>creatieve</a:t>
            </a:r>
            <a:r>
              <a:rPr lang="en-US">
                <a:latin typeface="Calibri"/>
                <a:ea typeface="Calibri"/>
                <a:cs typeface="Calibri"/>
              </a:rPr>
              <a:t> </a:t>
            </a:r>
            <a:r>
              <a:rPr lang="en-US" err="1">
                <a:latin typeface="Calibri"/>
                <a:ea typeface="Calibri"/>
                <a:cs typeface="Calibri"/>
              </a:rPr>
              <a:t>sessie</a:t>
            </a:r>
            <a:r>
              <a:rPr lang="en-US">
                <a:latin typeface="Calibri"/>
                <a:ea typeface="Calibri"/>
                <a:cs typeface="Calibri"/>
              </a:rPr>
              <a:t> </a:t>
            </a:r>
            <a:r>
              <a:rPr lang="en-US" err="1">
                <a:latin typeface="Calibri"/>
                <a:ea typeface="Calibri"/>
                <a:cs typeface="Calibri"/>
              </a:rPr>
              <a:t>waar</a:t>
            </a:r>
            <a:r>
              <a:rPr lang="en-US">
                <a:latin typeface="Calibri"/>
                <a:ea typeface="Calibri"/>
                <a:cs typeface="Calibri"/>
              </a:rPr>
              <a:t> </a:t>
            </a:r>
            <a:r>
              <a:rPr lang="en-US" err="1">
                <a:latin typeface="Calibri"/>
                <a:ea typeface="Calibri"/>
                <a:cs typeface="Calibri"/>
              </a:rPr>
              <a:t>ik</a:t>
            </a:r>
            <a:r>
              <a:rPr lang="en-US">
                <a:latin typeface="Calibri"/>
                <a:ea typeface="Calibri"/>
                <a:cs typeface="Calibri"/>
              </a:rPr>
              <a:t> </a:t>
            </a:r>
            <a:r>
              <a:rPr lang="en-US" err="1">
                <a:latin typeface="Calibri"/>
                <a:ea typeface="Calibri"/>
                <a:cs typeface="Calibri"/>
              </a:rPr>
              <a:t>onderdeel</a:t>
            </a:r>
            <a:r>
              <a:rPr lang="en-US">
                <a:latin typeface="Calibri"/>
                <a:ea typeface="Calibri"/>
                <a:cs typeface="Calibri"/>
              </a:rPr>
              <a:t> van was </a:t>
            </a:r>
            <a:r>
              <a:rPr lang="en-US" err="1">
                <a:latin typeface="Calibri"/>
                <a:ea typeface="Calibri"/>
                <a:cs typeface="Calibri"/>
              </a:rPr>
              <a:t>ideeen</a:t>
            </a:r>
            <a:r>
              <a:rPr lang="en-US">
                <a:latin typeface="Calibri"/>
                <a:ea typeface="Calibri"/>
                <a:cs typeface="Calibri"/>
              </a:rPr>
              <a:t> </a:t>
            </a:r>
            <a:r>
              <a:rPr lang="en-US" err="1">
                <a:latin typeface="Calibri"/>
                <a:ea typeface="Calibri"/>
                <a:cs typeface="Calibri"/>
              </a:rPr>
              <a:t>gehaald</a:t>
            </a:r>
            <a:r>
              <a:rPr lang="en-US">
                <a:latin typeface="Calibri"/>
                <a:ea typeface="Calibri"/>
                <a:cs typeface="Calibri"/>
              </a:rPr>
              <a:t> </a:t>
            </a:r>
            <a:r>
              <a:rPr lang="en-US" err="1">
                <a:latin typeface="Calibri"/>
                <a:ea typeface="Calibri"/>
                <a:cs typeface="Calibri"/>
              </a:rPr>
              <a:t>voor</a:t>
            </a:r>
            <a:r>
              <a:rPr lang="en-US">
                <a:latin typeface="Calibri"/>
                <a:ea typeface="Calibri"/>
                <a:cs typeface="Calibri"/>
              </a:rPr>
              <a:t> </a:t>
            </a:r>
            <a:r>
              <a:rPr lang="en-US" err="1">
                <a:latin typeface="Calibri"/>
                <a:ea typeface="Calibri"/>
                <a:cs typeface="Calibri"/>
              </a:rPr>
              <a:t>ons</a:t>
            </a:r>
            <a:r>
              <a:rPr lang="en-US">
                <a:latin typeface="Calibri"/>
                <a:ea typeface="Calibri"/>
                <a:cs typeface="Calibri"/>
              </a:rPr>
              <a:t> eigen project.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atin typeface="Calibri"/>
              <a:ea typeface="Calibri"/>
              <a:cs typeface="Calibri"/>
            </a:endParaRPr>
          </a:p>
          <a:p>
            <a:r>
              <a:rPr lang="en-US" err="1">
                <a:latin typeface="Calibri"/>
                <a:ea typeface="Calibri"/>
                <a:cs typeface="Calibri"/>
              </a:rPr>
              <a:t>mehri</a:t>
            </a:r>
            <a:r>
              <a:rPr lang="en-US">
                <a:latin typeface="Calibri"/>
                <a:ea typeface="Calibri"/>
                <a:cs typeface="Calibri"/>
              </a:rPr>
              <a:t>: </a:t>
            </a:r>
            <a:r>
              <a:rPr lang="en-US" err="1">
                <a:latin typeface="Calibri"/>
                <a:ea typeface="Calibri"/>
                <a:cs typeface="Calibri"/>
              </a:rPr>
              <a:t>eerste</a:t>
            </a:r>
            <a:r>
              <a:rPr lang="en-US">
                <a:latin typeface="Calibri"/>
                <a:ea typeface="Calibri"/>
                <a:cs typeface="Calibri"/>
              </a:rPr>
              <a:t> twee </a:t>
            </a:r>
            <a:r>
              <a:rPr lang="en-US" err="1">
                <a:latin typeface="Calibri"/>
                <a:ea typeface="Calibri"/>
                <a:cs typeface="Calibri"/>
              </a:rPr>
              <a:t>ideeën</a:t>
            </a:r>
            <a:r>
              <a:rPr lang="en-US">
                <a:latin typeface="Calibri"/>
                <a:ea typeface="Calibri"/>
                <a:cs typeface="Calibri"/>
              </a:rPr>
              <a:t> </a:t>
            </a:r>
            <a:r>
              <a:rPr lang="en-US" err="1">
                <a:latin typeface="Calibri"/>
                <a:ea typeface="Calibri"/>
                <a:cs typeface="Calibri"/>
              </a:rPr>
              <a:t>uit</a:t>
            </a:r>
            <a:r>
              <a:rPr lang="en-US">
                <a:latin typeface="Calibri"/>
                <a:ea typeface="Calibri"/>
                <a:cs typeface="Calibri"/>
              </a:rPr>
              <a:t> </a:t>
            </a:r>
            <a:r>
              <a:rPr lang="en-US" err="1">
                <a:latin typeface="Calibri"/>
                <a:ea typeface="Calibri"/>
                <a:cs typeface="Calibri"/>
              </a:rPr>
              <a:t>mijn</a:t>
            </a:r>
            <a:r>
              <a:rPr lang="en-US">
                <a:latin typeface="Calibri"/>
                <a:ea typeface="Calibri"/>
                <a:cs typeface="Calibri"/>
              </a:rPr>
              <a:t> </a:t>
            </a:r>
            <a:r>
              <a:rPr lang="en-US" err="1">
                <a:latin typeface="Calibri"/>
                <a:ea typeface="Calibri"/>
                <a:cs typeface="Calibri"/>
              </a:rPr>
              <a:t>creatieve</a:t>
            </a:r>
            <a:r>
              <a:rPr lang="en-US">
                <a:latin typeface="Calibri"/>
                <a:ea typeface="Calibri"/>
                <a:cs typeface="Calibri"/>
              </a:rPr>
              <a:t> </a:t>
            </a:r>
            <a:r>
              <a:rPr lang="en-US" err="1">
                <a:latin typeface="Calibri"/>
                <a:ea typeface="Calibri"/>
                <a:cs typeface="Calibri"/>
              </a:rPr>
              <a:t>sessies</a:t>
            </a:r>
            <a:r>
              <a:rPr lang="en-US">
                <a:latin typeface="Calibri"/>
                <a:ea typeface="Calibri"/>
                <a:cs typeface="Calibri"/>
              </a:rPr>
              <a:t> </a:t>
            </a:r>
            <a:r>
              <a:rPr lang="en-US" err="1">
                <a:latin typeface="Calibri"/>
                <a:ea typeface="Calibri"/>
                <a:cs typeface="Calibri"/>
              </a:rPr>
              <a:t>gekomen</a:t>
            </a:r>
            <a:r>
              <a:rPr lang="en-US">
                <a:latin typeface="Calibri"/>
                <a:ea typeface="Calibri"/>
                <a:cs typeface="Calibri"/>
              </a:rPr>
              <a:t>. </a:t>
            </a:r>
            <a:r>
              <a:rPr lang="en-US" err="1">
                <a:latin typeface="Calibri"/>
                <a:ea typeface="Calibri"/>
                <a:cs typeface="Calibri"/>
              </a:rPr>
              <a:t>samen</a:t>
            </a:r>
            <a:r>
              <a:rPr lang="en-US">
                <a:latin typeface="Calibri"/>
                <a:ea typeface="Calibri"/>
                <a:cs typeface="Calibri"/>
              </a:rPr>
              <a:t> </a:t>
            </a:r>
            <a:r>
              <a:rPr lang="en-US" err="1">
                <a:latin typeface="Calibri"/>
                <a:ea typeface="Calibri"/>
                <a:cs typeface="Calibri"/>
              </a:rPr>
              <a:t>gekeken</a:t>
            </a:r>
            <a:r>
              <a:rPr lang="en-US">
                <a:latin typeface="Calibri"/>
                <a:ea typeface="Calibri"/>
                <a:cs typeface="Calibri"/>
              </a:rPr>
              <a:t> </a:t>
            </a:r>
            <a:r>
              <a:rPr lang="en-US" err="1">
                <a:latin typeface="Calibri"/>
                <a:ea typeface="Calibri"/>
                <a:cs typeface="Calibri"/>
              </a:rPr>
              <a:t>naar</a:t>
            </a:r>
            <a:r>
              <a:rPr lang="en-US">
                <a:latin typeface="Calibri"/>
                <a:ea typeface="Calibri"/>
                <a:cs typeface="Calibri"/>
              </a:rPr>
              <a:t> wat </a:t>
            </a:r>
            <a:r>
              <a:rPr lang="en-US" err="1">
                <a:latin typeface="Calibri"/>
                <a:ea typeface="Calibri"/>
                <a:cs typeface="Calibri"/>
              </a:rPr>
              <a:t>uit</a:t>
            </a:r>
            <a:r>
              <a:rPr lang="en-US">
                <a:latin typeface="Calibri"/>
                <a:ea typeface="Calibri"/>
                <a:cs typeface="Calibri"/>
              </a:rPr>
              <a:t> de </a:t>
            </a:r>
            <a:r>
              <a:rPr lang="en-US" err="1">
                <a:latin typeface="Calibri"/>
                <a:ea typeface="Calibri"/>
                <a:cs typeface="Calibri"/>
              </a:rPr>
              <a:t>creatieve</a:t>
            </a:r>
            <a:r>
              <a:rPr lang="en-US">
                <a:latin typeface="Calibri"/>
                <a:ea typeface="Calibri"/>
                <a:cs typeface="Calibri"/>
              </a:rPr>
              <a:t> </a:t>
            </a:r>
            <a:r>
              <a:rPr lang="en-US" err="1">
                <a:latin typeface="Calibri"/>
                <a:ea typeface="Calibri"/>
                <a:cs typeface="Calibri"/>
              </a:rPr>
              <a:t>sessies</a:t>
            </a:r>
            <a:r>
              <a:rPr lang="en-US">
                <a:latin typeface="Calibri"/>
                <a:ea typeface="Calibri"/>
                <a:cs typeface="Calibri"/>
              </a:rPr>
              <a:t> </a:t>
            </a:r>
            <a:r>
              <a:rPr lang="en-US" err="1">
                <a:latin typeface="Calibri"/>
                <a:ea typeface="Calibri"/>
                <a:cs typeface="Calibri"/>
              </a:rPr>
              <a:t>zijn</a:t>
            </a:r>
            <a:r>
              <a:rPr lang="en-US">
                <a:latin typeface="Calibri"/>
                <a:ea typeface="Calibri"/>
                <a:cs typeface="Calibri"/>
              </a:rPr>
              <a:t> </a:t>
            </a:r>
            <a:r>
              <a:rPr lang="en-US" err="1">
                <a:latin typeface="Calibri"/>
                <a:ea typeface="Calibri"/>
                <a:cs typeface="Calibri"/>
              </a:rPr>
              <a:t>uitgekomen</a:t>
            </a:r>
            <a:r>
              <a:rPr lang="en-US">
                <a:latin typeface="Calibri"/>
                <a:ea typeface="Calibri"/>
                <a:cs typeface="Calibri"/>
              </a:rPr>
              <a:t>. </a:t>
            </a:r>
            <a:r>
              <a:rPr lang="en-US" err="1">
                <a:latin typeface="Calibri"/>
                <a:ea typeface="Calibri"/>
                <a:cs typeface="Calibri"/>
              </a:rPr>
              <a:t>een</a:t>
            </a:r>
            <a:r>
              <a:rPr lang="en-US">
                <a:latin typeface="Calibri"/>
                <a:ea typeface="Calibri"/>
                <a:cs typeface="Calibri"/>
              </a:rPr>
              <a:t> </a:t>
            </a:r>
            <a:r>
              <a:rPr lang="en-US" err="1">
                <a:latin typeface="Calibri"/>
                <a:ea typeface="Calibri"/>
                <a:cs typeface="Calibri"/>
              </a:rPr>
              <a:t>combinatie</a:t>
            </a:r>
            <a:r>
              <a:rPr lang="en-US">
                <a:latin typeface="Calibri"/>
                <a:ea typeface="Calibri"/>
                <a:cs typeface="Calibri"/>
              </a:rPr>
              <a:t> </a:t>
            </a:r>
            <a:r>
              <a:rPr lang="en-US" err="1">
                <a:latin typeface="Calibri"/>
                <a:ea typeface="Calibri"/>
                <a:cs typeface="Calibri"/>
              </a:rPr>
              <a:t>gemaakt</a:t>
            </a:r>
            <a:r>
              <a:rPr lang="en-US">
                <a:latin typeface="Calibri"/>
                <a:ea typeface="Calibri"/>
                <a:cs typeface="Calibri"/>
              </a:rPr>
              <a:t> van.</a:t>
            </a:r>
          </a:p>
          <a:p>
            <a:endParaRPr lang="en-US">
              <a:latin typeface="Calibri"/>
              <a:ea typeface="Calibri"/>
              <a:cs typeface="Calibri"/>
            </a:endParaRPr>
          </a:p>
          <a:p>
            <a:r>
              <a:rPr lang="en-US" err="1">
                <a:latin typeface="Calibri"/>
                <a:ea typeface="Calibri"/>
                <a:cs typeface="Calibri"/>
              </a:rPr>
              <a:t>sinem</a:t>
            </a:r>
            <a:r>
              <a:rPr lang="en-US">
                <a:latin typeface="Calibri"/>
                <a:ea typeface="Calibri"/>
                <a:cs typeface="Calibri"/>
              </a:rPr>
              <a:t>: </a:t>
            </a:r>
            <a:r>
              <a:rPr lang="en-US" err="1">
                <a:latin typeface="Calibri"/>
                <a:ea typeface="Calibri"/>
                <a:cs typeface="Calibri"/>
              </a:rPr>
              <a:t>ik</a:t>
            </a:r>
            <a:r>
              <a:rPr lang="en-US">
                <a:latin typeface="Calibri"/>
                <a:ea typeface="Calibri"/>
                <a:cs typeface="Calibri"/>
              </a:rPr>
              <a:t> </a:t>
            </a:r>
            <a:r>
              <a:rPr lang="en-US" err="1">
                <a:latin typeface="Calibri"/>
                <a:ea typeface="Calibri"/>
                <a:cs typeface="Calibri"/>
              </a:rPr>
              <a:t>heb</a:t>
            </a:r>
            <a:r>
              <a:rPr lang="en-US">
                <a:latin typeface="Calibri"/>
                <a:ea typeface="Calibri"/>
                <a:cs typeface="Calibri"/>
              </a:rPr>
              <a:t> </a:t>
            </a:r>
            <a:r>
              <a:rPr lang="en-US" err="1">
                <a:latin typeface="Calibri"/>
                <a:ea typeface="Calibri"/>
                <a:cs typeface="Calibri"/>
              </a:rPr>
              <a:t>een</a:t>
            </a:r>
            <a:r>
              <a:rPr lang="en-US">
                <a:latin typeface="Calibri"/>
                <a:ea typeface="Calibri"/>
                <a:cs typeface="Calibri"/>
              </a:rPr>
              <a:t> storyboard </a:t>
            </a:r>
            <a:r>
              <a:rPr lang="en-US" err="1">
                <a:latin typeface="Calibri"/>
                <a:ea typeface="Calibri"/>
                <a:cs typeface="Calibri"/>
              </a:rPr>
              <a:t>gemaakt</a:t>
            </a:r>
            <a:r>
              <a:rPr lang="en-US">
                <a:latin typeface="Calibri"/>
                <a:ea typeface="Calibri"/>
                <a:cs typeface="Calibri"/>
              </a:rPr>
              <a:t> </a:t>
            </a:r>
            <a:r>
              <a:rPr lang="en-US" err="1">
                <a:latin typeface="Calibri"/>
                <a:ea typeface="Calibri"/>
                <a:cs typeface="Calibri"/>
              </a:rPr>
              <a:t>waar</a:t>
            </a:r>
            <a:r>
              <a:rPr lang="en-US">
                <a:latin typeface="Calibri"/>
                <a:ea typeface="Calibri"/>
                <a:cs typeface="Calibri"/>
              </a:rPr>
              <a:t> </a:t>
            </a:r>
            <a:r>
              <a:rPr lang="en-US" err="1">
                <a:latin typeface="Calibri"/>
                <a:ea typeface="Calibri"/>
                <a:cs typeface="Calibri"/>
              </a:rPr>
              <a:t>een</a:t>
            </a:r>
            <a:r>
              <a:rPr lang="en-US">
                <a:latin typeface="Calibri"/>
                <a:ea typeface="Calibri"/>
                <a:cs typeface="Calibri"/>
              </a:rPr>
              <a:t> journalist </a:t>
            </a:r>
            <a:r>
              <a:rPr lang="en-US" err="1">
                <a:latin typeface="Calibri"/>
                <a:ea typeface="Calibri"/>
                <a:cs typeface="Calibri"/>
              </a:rPr>
              <a:t>spreekt</a:t>
            </a:r>
            <a:r>
              <a:rPr lang="en-US">
                <a:latin typeface="Calibri"/>
                <a:ea typeface="Calibri"/>
                <a:cs typeface="Calibri"/>
              </a:rPr>
              <a:t> over de </a:t>
            </a:r>
            <a:r>
              <a:rPr lang="en-US" err="1">
                <a:latin typeface="Calibri"/>
                <a:ea typeface="Calibri"/>
                <a:cs typeface="Calibri"/>
              </a:rPr>
              <a:t>nadelen</a:t>
            </a:r>
            <a:r>
              <a:rPr lang="en-US">
                <a:latin typeface="Calibri"/>
                <a:ea typeface="Calibri"/>
                <a:cs typeface="Calibri"/>
              </a:rPr>
              <a:t> van pesticide </a:t>
            </a:r>
            <a:r>
              <a:rPr lang="en-US" err="1">
                <a:latin typeface="Calibri"/>
                <a:ea typeface="Calibri"/>
                <a:cs typeface="Calibri"/>
              </a:rPr>
              <a:t>voor</a:t>
            </a:r>
            <a:r>
              <a:rPr lang="en-US">
                <a:latin typeface="Calibri"/>
                <a:ea typeface="Calibri"/>
                <a:cs typeface="Calibri"/>
              </a:rPr>
              <a:t> </a:t>
            </a:r>
            <a:r>
              <a:rPr lang="en-US" err="1">
                <a:latin typeface="Calibri"/>
                <a:ea typeface="Calibri"/>
                <a:cs typeface="Calibri"/>
              </a:rPr>
              <a:t>bijen</a:t>
            </a:r>
            <a:r>
              <a:rPr lang="en-US">
                <a:latin typeface="Calibri"/>
                <a:ea typeface="Calibri"/>
                <a:cs typeface="Calibri"/>
              </a:rPr>
              <a:t>. In de </a:t>
            </a:r>
            <a:r>
              <a:rPr lang="en-US" err="1">
                <a:latin typeface="Calibri"/>
                <a:ea typeface="Calibri"/>
                <a:cs typeface="Calibri"/>
              </a:rPr>
              <a:t>achtergrond</a:t>
            </a:r>
            <a:r>
              <a:rPr lang="en-US">
                <a:latin typeface="Calibri"/>
                <a:ea typeface="Calibri"/>
                <a:cs typeface="Calibri"/>
              </a:rPr>
              <a:t> word er </a:t>
            </a:r>
            <a:r>
              <a:rPr lang="en-US" err="1">
                <a:latin typeface="Calibri"/>
                <a:ea typeface="Calibri"/>
                <a:cs typeface="Calibri"/>
              </a:rPr>
              <a:t>gevochten</a:t>
            </a:r>
            <a:r>
              <a:rPr lang="en-US">
                <a:latin typeface="Calibri"/>
                <a:ea typeface="Calibri"/>
                <a:cs typeface="Calibri"/>
              </a:rPr>
              <a:t> </a:t>
            </a:r>
            <a:r>
              <a:rPr lang="en-US" err="1">
                <a:latin typeface="Calibri"/>
                <a:ea typeface="Calibri"/>
                <a:cs typeface="Calibri"/>
              </a:rPr>
              <a:t>tussen</a:t>
            </a:r>
            <a:r>
              <a:rPr lang="en-US">
                <a:latin typeface="Calibri"/>
                <a:ea typeface="Calibri"/>
                <a:cs typeface="Calibri"/>
              </a:rPr>
              <a:t> </a:t>
            </a:r>
            <a:r>
              <a:rPr lang="en-US" err="1">
                <a:latin typeface="Calibri"/>
                <a:ea typeface="Calibri"/>
                <a:cs typeface="Calibri"/>
              </a:rPr>
              <a:t>een</a:t>
            </a:r>
            <a:r>
              <a:rPr lang="en-US">
                <a:latin typeface="Calibri"/>
                <a:ea typeface="Calibri"/>
                <a:cs typeface="Calibri"/>
              </a:rPr>
              <a:t> </a:t>
            </a:r>
            <a:r>
              <a:rPr lang="en-US" err="1">
                <a:latin typeface="Calibri"/>
                <a:ea typeface="Calibri"/>
                <a:cs typeface="Calibri"/>
              </a:rPr>
              <a:t>bij</a:t>
            </a:r>
            <a:r>
              <a:rPr lang="en-US">
                <a:latin typeface="Calibri"/>
                <a:ea typeface="Calibri"/>
                <a:cs typeface="Calibri"/>
              </a:rPr>
              <a:t> </a:t>
            </a:r>
            <a:r>
              <a:rPr lang="en-US" err="1">
                <a:latin typeface="Calibri"/>
                <a:ea typeface="Calibri"/>
                <a:cs typeface="Calibri"/>
              </a:rPr>
              <a:t>en</a:t>
            </a:r>
            <a:r>
              <a:rPr lang="en-US">
                <a:latin typeface="Calibri"/>
                <a:ea typeface="Calibri"/>
                <a:cs typeface="Calibri"/>
              </a:rPr>
              <a:t> </a:t>
            </a:r>
            <a:r>
              <a:rPr lang="en-US" err="1">
                <a:latin typeface="Calibri"/>
                <a:ea typeface="Calibri"/>
                <a:cs typeface="Calibri"/>
              </a:rPr>
              <a:t>een</a:t>
            </a:r>
            <a:r>
              <a:rPr lang="en-US">
                <a:latin typeface="Calibri"/>
                <a:ea typeface="Calibri"/>
                <a:cs typeface="Calibri"/>
              </a:rPr>
              <a:t> </a:t>
            </a:r>
            <a:r>
              <a:rPr lang="en-US" err="1">
                <a:latin typeface="Calibri"/>
                <a:ea typeface="Calibri"/>
                <a:cs typeface="Calibri"/>
              </a:rPr>
              <a:t>bloem</a:t>
            </a:r>
            <a:r>
              <a:rPr lang="en-US">
                <a:latin typeface="Calibri"/>
                <a:ea typeface="Calibri"/>
                <a:cs typeface="Calibri"/>
              </a:rPr>
              <a:t>, om op </a:t>
            </a:r>
            <a:r>
              <a:rPr lang="en-US" err="1">
                <a:latin typeface="Calibri"/>
                <a:ea typeface="Calibri"/>
                <a:cs typeface="Calibri"/>
              </a:rPr>
              <a:t>een</a:t>
            </a:r>
            <a:r>
              <a:rPr lang="en-US">
                <a:latin typeface="Calibri"/>
                <a:ea typeface="Calibri"/>
                <a:cs typeface="Calibri"/>
              </a:rPr>
              <a:t> </a:t>
            </a:r>
            <a:r>
              <a:rPr lang="en-US" err="1">
                <a:latin typeface="Calibri"/>
                <a:ea typeface="Calibri"/>
                <a:cs typeface="Calibri"/>
              </a:rPr>
              <a:t>grappige</a:t>
            </a:r>
            <a:r>
              <a:rPr lang="en-US">
                <a:latin typeface="Calibri"/>
                <a:ea typeface="Calibri"/>
                <a:cs typeface="Calibri"/>
              </a:rPr>
              <a:t> </a:t>
            </a:r>
            <a:r>
              <a:rPr lang="en-US" err="1">
                <a:latin typeface="Calibri"/>
                <a:ea typeface="Calibri"/>
                <a:cs typeface="Calibri"/>
              </a:rPr>
              <a:t>manier</a:t>
            </a:r>
            <a:r>
              <a:rPr lang="en-US">
                <a:latin typeface="Calibri"/>
                <a:ea typeface="Calibri"/>
                <a:cs typeface="Calibri"/>
              </a:rPr>
              <a:t> de </a:t>
            </a:r>
            <a:r>
              <a:rPr lang="en-US" err="1">
                <a:latin typeface="Calibri"/>
                <a:ea typeface="Calibri"/>
                <a:cs typeface="Calibri"/>
              </a:rPr>
              <a:t>doelgroep</a:t>
            </a:r>
            <a:r>
              <a:rPr lang="en-US">
                <a:latin typeface="Calibri"/>
                <a:ea typeface="Calibri"/>
                <a:cs typeface="Calibri"/>
              </a:rPr>
              <a:t> </a:t>
            </a:r>
            <a:r>
              <a:rPr lang="en-US" err="1">
                <a:latin typeface="Calibri"/>
                <a:ea typeface="Calibri"/>
                <a:cs typeface="Calibri"/>
              </a:rPr>
              <a:t>te</a:t>
            </a:r>
            <a:r>
              <a:rPr lang="en-US">
                <a:latin typeface="Calibri"/>
                <a:ea typeface="Calibri"/>
                <a:cs typeface="Calibri"/>
              </a:rPr>
              <a:t> </a:t>
            </a:r>
            <a:r>
              <a:rPr lang="en-US" err="1">
                <a:latin typeface="Calibri"/>
                <a:ea typeface="Calibri"/>
                <a:cs typeface="Calibri"/>
              </a:rPr>
              <a:t>te</a:t>
            </a:r>
            <a:r>
              <a:rPr lang="en-US">
                <a:latin typeface="Calibri"/>
                <a:ea typeface="Calibri"/>
                <a:cs typeface="Calibri"/>
              </a:rPr>
              <a:t> laten </a:t>
            </a:r>
            <a:r>
              <a:rPr lang="en-US" err="1">
                <a:latin typeface="Calibri"/>
                <a:ea typeface="Calibri"/>
                <a:cs typeface="Calibri"/>
              </a:rPr>
              <a:t>zien</a:t>
            </a:r>
            <a:r>
              <a:rPr lang="en-US">
                <a:latin typeface="Calibri"/>
                <a:ea typeface="Calibri"/>
                <a:cs typeface="Calibri"/>
              </a:rPr>
              <a:t> </a:t>
            </a:r>
            <a:r>
              <a:rPr lang="en-US" err="1">
                <a:latin typeface="Calibri"/>
                <a:ea typeface="Calibri"/>
                <a:cs typeface="Calibri"/>
              </a:rPr>
              <a:t>en</a:t>
            </a:r>
            <a:r>
              <a:rPr lang="en-US">
                <a:latin typeface="Calibri"/>
                <a:ea typeface="Calibri"/>
                <a:cs typeface="Calibri"/>
              </a:rPr>
              <a:t> </a:t>
            </a:r>
            <a:r>
              <a:rPr lang="en-US" err="1">
                <a:latin typeface="Calibri"/>
                <a:ea typeface="Calibri"/>
                <a:cs typeface="Calibri"/>
              </a:rPr>
              <a:t>bewust</a:t>
            </a:r>
            <a:r>
              <a:rPr lang="en-US">
                <a:latin typeface="Calibri"/>
                <a:ea typeface="Calibri"/>
                <a:cs typeface="Calibri"/>
              </a:rPr>
              <a:t> </a:t>
            </a:r>
            <a:r>
              <a:rPr lang="en-US" err="1">
                <a:latin typeface="Calibri"/>
                <a:ea typeface="Calibri"/>
                <a:cs typeface="Calibri"/>
              </a:rPr>
              <a:t>te</a:t>
            </a:r>
            <a:r>
              <a:rPr lang="en-US">
                <a:latin typeface="Calibri"/>
                <a:ea typeface="Calibri"/>
                <a:cs typeface="Calibri"/>
              </a:rPr>
              <a:t> </a:t>
            </a:r>
            <a:r>
              <a:rPr lang="en-US" err="1">
                <a:latin typeface="Calibri"/>
                <a:ea typeface="Calibri"/>
                <a:cs typeface="Calibri"/>
              </a:rPr>
              <a:t>maken</a:t>
            </a:r>
            <a:r>
              <a:rPr lang="en-US">
                <a:latin typeface="Calibri"/>
                <a:ea typeface="Calibri"/>
                <a:cs typeface="Calibri"/>
              </a:rPr>
              <a:t> </a:t>
            </a:r>
            <a:r>
              <a:rPr lang="en-US" err="1">
                <a:latin typeface="Calibri"/>
                <a:ea typeface="Calibri"/>
                <a:cs typeface="Calibri"/>
              </a:rPr>
              <a:t>dat</a:t>
            </a:r>
            <a:r>
              <a:rPr lang="en-US">
                <a:latin typeface="Calibri"/>
                <a:ea typeface="Calibri"/>
                <a:cs typeface="Calibri"/>
              </a:rPr>
              <a:t> de </a:t>
            </a:r>
            <a:r>
              <a:rPr lang="en-US" err="1">
                <a:latin typeface="Calibri"/>
                <a:ea typeface="Calibri"/>
                <a:cs typeface="Calibri"/>
              </a:rPr>
              <a:t>bloem</a:t>
            </a:r>
            <a:r>
              <a:rPr lang="en-US">
                <a:latin typeface="Calibri"/>
                <a:ea typeface="Calibri"/>
                <a:cs typeface="Calibri"/>
              </a:rPr>
              <a:t> met pesticide </a:t>
            </a:r>
            <a:r>
              <a:rPr lang="en-US" err="1">
                <a:latin typeface="Calibri"/>
                <a:ea typeface="Calibri"/>
                <a:cs typeface="Calibri"/>
              </a:rPr>
              <a:t>toch</a:t>
            </a:r>
            <a:r>
              <a:rPr lang="en-US">
                <a:latin typeface="Calibri"/>
                <a:ea typeface="Calibri"/>
                <a:cs typeface="Calibri"/>
              </a:rPr>
              <a:t> </a:t>
            </a:r>
            <a:r>
              <a:rPr lang="en-US" err="1">
                <a:latin typeface="Calibri"/>
                <a:ea typeface="Calibri"/>
                <a:cs typeface="Calibri"/>
              </a:rPr>
              <a:t>wel</a:t>
            </a:r>
            <a:r>
              <a:rPr lang="en-US">
                <a:latin typeface="Calibri"/>
                <a:ea typeface="Calibri"/>
                <a:cs typeface="Calibri"/>
              </a:rPr>
              <a:t> </a:t>
            </a:r>
            <a:r>
              <a:rPr lang="en-US" err="1">
                <a:latin typeface="Calibri"/>
                <a:ea typeface="Calibri"/>
                <a:cs typeface="Calibri"/>
              </a:rPr>
              <a:t>wint</a:t>
            </a:r>
            <a:r>
              <a:rPr lang="en-US">
                <a:latin typeface="Calibri"/>
                <a:ea typeface="Calibri"/>
                <a:cs typeface="Calibri"/>
              </a:rPr>
              <a:t>.</a:t>
            </a:r>
          </a:p>
          <a:p>
            <a:endParaRPr lang="en-US">
              <a:latin typeface="Calibri"/>
              <a:ea typeface="Calibri"/>
              <a:cs typeface="Calibri"/>
            </a:endParaRPr>
          </a:p>
          <a:p>
            <a:r>
              <a:rPr lang="en-US" err="1">
                <a:latin typeface="Calibri"/>
                <a:ea typeface="Calibri"/>
                <a:cs typeface="Calibri"/>
              </a:rPr>
              <a:t>emilie</a:t>
            </a:r>
            <a:r>
              <a:rPr lang="en-US">
                <a:latin typeface="Calibri"/>
                <a:ea typeface="Calibri"/>
                <a:cs typeface="Calibri"/>
              </a:rPr>
              <a:t>: </a:t>
            </a:r>
            <a:r>
              <a:rPr lang="en-US" err="1"/>
              <a:t>ik</a:t>
            </a:r>
            <a:r>
              <a:rPr lang="en-US"/>
              <a:t> </a:t>
            </a:r>
            <a:r>
              <a:rPr lang="en-US" err="1"/>
              <a:t>heb</a:t>
            </a:r>
            <a:r>
              <a:rPr lang="en-US"/>
              <a:t> </a:t>
            </a:r>
            <a:r>
              <a:rPr lang="en-US" err="1"/>
              <a:t>een</a:t>
            </a:r>
            <a:r>
              <a:rPr lang="en-US"/>
              <a:t> storyboard </a:t>
            </a:r>
            <a:r>
              <a:rPr lang="en-US" err="1"/>
              <a:t>gemaakt</a:t>
            </a:r>
            <a:r>
              <a:rPr lang="en-US"/>
              <a:t> </a:t>
            </a:r>
            <a:r>
              <a:rPr lang="en-US" err="1"/>
              <a:t>waarbij</a:t>
            </a:r>
            <a:r>
              <a:rPr lang="en-US"/>
              <a:t> </a:t>
            </a:r>
            <a:r>
              <a:rPr lang="en-US" err="1"/>
              <a:t>een</a:t>
            </a:r>
            <a:r>
              <a:rPr lang="en-US"/>
              <a:t> </a:t>
            </a:r>
            <a:r>
              <a:rPr lang="en-US" err="1"/>
              <a:t>bijen</a:t>
            </a:r>
            <a:r>
              <a:rPr lang="en-US"/>
              <a:t> </a:t>
            </a:r>
            <a:r>
              <a:rPr lang="en-US" err="1"/>
              <a:t>poliitie</a:t>
            </a:r>
            <a:r>
              <a:rPr lang="en-US"/>
              <a:t> </a:t>
            </a:r>
            <a:r>
              <a:rPr lang="en-US" err="1"/>
              <a:t>een</a:t>
            </a:r>
            <a:r>
              <a:rPr lang="en-US"/>
              <a:t> </a:t>
            </a:r>
            <a:r>
              <a:rPr lang="en-US" err="1"/>
              <a:t>bekeuring</a:t>
            </a:r>
            <a:r>
              <a:rPr lang="en-US"/>
              <a:t> </a:t>
            </a:r>
            <a:r>
              <a:rPr lang="en-US" err="1"/>
              <a:t>geeft</a:t>
            </a:r>
            <a:r>
              <a:rPr lang="en-US"/>
              <a:t> </a:t>
            </a:r>
            <a:r>
              <a:rPr lang="en-US" err="1"/>
              <a:t>aan</a:t>
            </a:r>
            <a:r>
              <a:rPr lang="en-US"/>
              <a:t> </a:t>
            </a:r>
            <a:r>
              <a:rPr lang="en-US" err="1"/>
              <a:t>iemand</a:t>
            </a:r>
            <a:r>
              <a:rPr lang="en-US"/>
              <a:t> </a:t>
            </a:r>
            <a:r>
              <a:rPr lang="en-US" err="1"/>
              <a:t>voor</a:t>
            </a:r>
            <a:r>
              <a:rPr lang="en-US"/>
              <a:t> het </a:t>
            </a:r>
            <a:r>
              <a:rPr lang="en-US" err="1"/>
              <a:t>doden</a:t>
            </a:r>
            <a:r>
              <a:rPr lang="en-US"/>
              <a:t> van </a:t>
            </a:r>
            <a:r>
              <a:rPr lang="en-US" err="1"/>
              <a:t>bijen</a:t>
            </a:r>
            <a:r>
              <a:rPr lang="en-US"/>
              <a:t> . </a:t>
            </a:r>
          </a:p>
          <a:p>
            <a:endParaRPr lang="en-US" err="1">
              <a:ea typeface="Calibri"/>
              <a:cs typeface="Calibri"/>
            </a:endParaRPr>
          </a:p>
          <a:p>
            <a:r>
              <a:rPr lang="en-US">
                <a:latin typeface="Calibri"/>
                <a:ea typeface="Calibri"/>
                <a:cs typeface="Calibri"/>
              </a:rPr>
              <a:t>Eline: alle </a:t>
            </a:r>
            <a:r>
              <a:rPr lang="en-US" b="0" err="1"/>
              <a:t>ideeën</a:t>
            </a:r>
            <a:r>
              <a:rPr lang="en-US" b="0"/>
              <a:t> </a:t>
            </a:r>
            <a:r>
              <a:rPr lang="en-US" b="0" err="1"/>
              <a:t>verzameld</a:t>
            </a:r>
            <a:r>
              <a:rPr lang="en-US" b="0"/>
              <a:t> die </a:t>
            </a:r>
            <a:r>
              <a:rPr lang="en-US" b="0" err="1"/>
              <a:t>uit</a:t>
            </a:r>
            <a:r>
              <a:rPr lang="en-US" b="0"/>
              <a:t> de creative </a:t>
            </a:r>
            <a:r>
              <a:rPr lang="en-US" b="0" err="1"/>
              <a:t>sessies</a:t>
            </a:r>
            <a:r>
              <a:rPr lang="en-US" b="0"/>
              <a:t> </a:t>
            </a:r>
            <a:r>
              <a:rPr lang="en-US" b="0" err="1"/>
              <a:t>zijn</a:t>
            </a:r>
            <a:r>
              <a:rPr lang="en-US" b="0"/>
              <a:t> </a:t>
            </a:r>
            <a:r>
              <a:rPr lang="en-US" b="0" err="1"/>
              <a:t>gekomen</a:t>
            </a:r>
            <a:r>
              <a:rPr lang="en-US" b="0"/>
              <a:t> </a:t>
            </a:r>
            <a:r>
              <a:rPr lang="en-US" b="0" err="1"/>
              <a:t>verder</a:t>
            </a:r>
            <a:r>
              <a:rPr lang="en-US" b="0"/>
              <a:t> </a:t>
            </a:r>
            <a:r>
              <a:rPr lang="en-US" b="0" err="1"/>
              <a:t>uitgedacht</a:t>
            </a:r>
            <a:r>
              <a:rPr lang="en-US" b="0"/>
              <a:t> </a:t>
            </a:r>
            <a:r>
              <a:rPr lang="en-US" b="0" err="1"/>
              <a:t>naar</a:t>
            </a:r>
            <a:r>
              <a:rPr lang="en-US" b="0"/>
              <a:t> </a:t>
            </a:r>
            <a:r>
              <a:rPr lang="en-US" b="0" err="1"/>
              <a:t>werkbare</a:t>
            </a:r>
            <a:r>
              <a:rPr lang="en-US" b="0"/>
              <a:t> </a:t>
            </a:r>
            <a:r>
              <a:rPr lang="en-US" b="0" err="1"/>
              <a:t>ideeën</a:t>
            </a:r>
            <a:r>
              <a:rPr lang="en-US" b="0"/>
              <a:t> </a:t>
            </a:r>
            <a:r>
              <a:rPr lang="en-US" b="0" err="1"/>
              <a:t>zodat</a:t>
            </a:r>
            <a:r>
              <a:rPr lang="en-US" b="0"/>
              <a:t> we </a:t>
            </a:r>
            <a:r>
              <a:rPr lang="en-US" b="0" err="1"/>
              <a:t>deze</a:t>
            </a:r>
            <a:r>
              <a:rPr lang="en-US" b="0"/>
              <a:t> </a:t>
            </a:r>
            <a:r>
              <a:rPr lang="en-US" b="0" err="1"/>
              <a:t>makkelijk</a:t>
            </a:r>
            <a:r>
              <a:rPr lang="en-US" b="0"/>
              <a:t> in de COCD-box </a:t>
            </a:r>
            <a:r>
              <a:rPr lang="en-US" b="0" err="1"/>
              <a:t>konden</a:t>
            </a:r>
            <a:r>
              <a:rPr lang="en-US" b="0"/>
              <a:t> </a:t>
            </a:r>
            <a:r>
              <a:rPr lang="en-US" b="0" err="1"/>
              <a:t>zetten</a:t>
            </a:r>
            <a:endParaRPr lang="en-US">
              <a:latin typeface="Calibri"/>
              <a:ea typeface="Calibri"/>
              <a:cs typeface="Calibri"/>
            </a:endParaRPr>
          </a:p>
          <a:p>
            <a:endParaRPr lang="en-US">
              <a:latin typeface="Calibri"/>
              <a:ea typeface="Calibri"/>
              <a:cs typeface="Calibri"/>
            </a:endParaRPr>
          </a:p>
        </p:txBody>
      </p:sp>
      <p:sp>
        <p:nvSpPr>
          <p:cNvPr id="4" name="Slide Number Placeholder 3"/>
          <p:cNvSpPr>
            <a:spLocks noGrp="1"/>
          </p:cNvSpPr>
          <p:nvPr>
            <p:ph type="sldNum" sz="quarter" idx="5"/>
          </p:nvPr>
        </p:nvSpPr>
        <p:spPr/>
        <p:txBody>
          <a:bodyPr/>
          <a:lstStyle/>
          <a:p>
            <a:pPr lvl="0"/>
            <a:fld id="{EAA73BB2-4B99-447A-BE1F-905AD089C3CA}" type="slidenum">
              <a:rPr lang="nl-NL"/>
              <a:t>10</a:t>
            </a:fld>
            <a:endParaRPr lang="nl-NL"/>
          </a:p>
        </p:txBody>
      </p:sp>
    </p:spTree>
    <p:extLst>
      <p:ext uri="{BB962C8B-B14F-4D97-AF65-F5344CB8AC3E}">
        <p14:creationId xmlns:p14="http://schemas.microsoft.com/office/powerpoint/2010/main" val="174841948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E2C1D0-B655-DA82-F57D-7E7396774403}"/>
              </a:ext>
            </a:extLst>
          </p:cNvPr>
          <p:cNvSpPr txBox="1">
            <a:spLocks noGrp="1"/>
          </p:cNvSpPr>
          <p:nvPr>
            <p:ph type="ctrTitle"/>
          </p:nvPr>
        </p:nvSpPr>
        <p:spPr>
          <a:xfrm>
            <a:off x="1524003" y="1122361"/>
            <a:ext cx="9144000" cy="2387598"/>
          </a:xfrm>
        </p:spPr>
        <p:txBody>
          <a:bodyPr anchor="b" anchorCtr="1"/>
          <a:lstStyle>
            <a:lvl1pPr algn="ctr">
              <a:defRPr sz="6000"/>
            </a:lvl1pPr>
          </a:lstStyle>
          <a:p>
            <a:pPr lvl="0"/>
            <a:r>
              <a:rPr lang="en-US"/>
              <a:t>Click to edit Master title style</a:t>
            </a:r>
            <a:endParaRPr lang="nl-NL"/>
          </a:p>
        </p:txBody>
      </p:sp>
      <p:sp>
        <p:nvSpPr>
          <p:cNvPr id="3" name="Subtitle 2">
            <a:extLst>
              <a:ext uri="{FF2B5EF4-FFF2-40B4-BE49-F238E27FC236}">
                <a16:creationId xmlns:a16="http://schemas.microsoft.com/office/drawing/2014/main" id="{EA9D0E6F-806D-B74C-A472-09726C174928}"/>
              </a:ext>
            </a:extLst>
          </p:cNvPr>
          <p:cNvSpPr txBox="1">
            <a:spLocks noGrp="1"/>
          </p:cNvSpPr>
          <p:nvPr>
            <p:ph type="subTitle" idx="1"/>
          </p:nvPr>
        </p:nvSpPr>
        <p:spPr>
          <a:xfrm>
            <a:off x="1524003" y="3602041"/>
            <a:ext cx="9144000" cy="1655758"/>
          </a:xfrm>
        </p:spPr>
        <p:txBody>
          <a:bodyPr anchorCtr="1"/>
          <a:lstStyle>
            <a:lvl1pPr marL="0" indent="0" algn="ctr">
              <a:buNone/>
              <a:defRPr sz="2400"/>
            </a:lvl1pPr>
          </a:lstStyle>
          <a:p>
            <a:pPr lvl="0"/>
            <a:r>
              <a:rPr lang="en-US"/>
              <a:t>Click to edit Master subtitle style</a:t>
            </a:r>
            <a:endParaRPr lang="nl-NL"/>
          </a:p>
        </p:txBody>
      </p:sp>
      <p:sp>
        <p:nvSpPr>
          <p:cNvPr id="4" name="Date Placeholder 3">
            <a:extLst>
              <a:ext uri="{FF2B5EF4-FFF2-40B4-BE49-F238E27FC236}">
                <a16:creationId xmlns:a16="http://schemas.microsoft.com/office/drawing/2014/main" id="{CDD8D633-ED96-1960-7C6B-011DE0BE398D}"/>
              </a:ext>
            </a:extLst>
          </p:cNvPr>
          <p:cNvSpPr txBox="1">
            <a:spLocks noGrp="1"/>
          </p:cNvSpPr>
          <p:nvPr>
            <p:ph type="dt" sz="half" idx="7"/>
          </p:nvPr>
        </p:nvSpPr>
        <p:spPr/>
        <p:txBody>
          <a:bodyPr/>
          <a:lstStyle>
            <a:lvl1pPr>
              <a:defRPr/>
            </a:lvl1pPr>
          </a:lstStyle>
          <a:p>
            <a:pPr lvl="0"/>
            <a:fld id="{190EA36E-A6F8-499B-A0FE-B1D65E4CE914}" type="datetime1">
              <a:rPr lang="nl-NL"/>
              <a:pPr lvl="0"/>
              <a:t>2-6-2025</a:t>
            </a:fld>
            <a:endParaRPr lang="nl-NL"/>
          </a:p>
        </p:txBody>
      </p:sp>
      <p:sp>
        <p:nvSpPr>
          <p:cNvPr id="5" name="Footer Placeholder 4">
            <a:extLst>
              <a:ext uri="{FF2B5EF4-FFF2-40B4-BE49-F238E27FC236}">
                <a16:creationId xmlns:a16="http://schemas.microsoft.com/office/drawing/2014/main" id="{42A76478-0792-EC91-0CAB-9E233E33F09D}"/>
              </a:ext>
            </a:extLst>
          </p:cNvPr>
          <p:cNvSpPr txBox="1">
            <a:spLocks noGrp="1"/>
          </p:cNvSpPr>
          <p:nvPr>
            <p:ph type="ftr" sz="quarter" idx="9"/>
          </p:nvPr>
        </p:nvSpPr>
        <p:spPr/>
        <p:txBody>
          <a:bodyPr/>
          <a:lstStyle>
            <a:lvl1pPr>
              <a:defRPr/>
            </a:lvl1pPr>
          </a:lstStyle>
          <a:p>
            <a:pPr lvl="0"/>
            <a:endParaRPr lang="nl-NL"/>
          </a:p>
        </p:txBody>
      </p:sp>
      <p:sp>
        <p:nvSpPr>
          <p:cNvPr id="6" name="Slide Number Placeholder 5">
            <a:extLst>
              <a:ext uri="{FF2B5EF4-FFF2-40B4-BE49-F238E27FC236}">
                <a16:creationId xmlns:a16="http://schemas.microsoft.com/office/drawing/2014/main" id="{0FF55AF9-A0B9-4011-77B6-21C30ECFA3B0}"/>
              </a:ext>
            </a:extLst>
          </p:cNvPr>
          <p:cNvSpPr txBox="1">
            <a:spLocks noGrp="1"/>
          </p:cNvSpPr>
          <p:nvPr>
            <p:ph type="sldNum" sz="quarter" idx="8"/>
          </p:nvPr>
        </p:nvSpPr>
        <p:spPr/>
        <p:txBody>
          <a:bodyPr/>
          <a:lstStyle>
            <a:lvl1pPr>
              <a:defRPr/>
            </a:lvl1pPr>
          </a:lstStyle>
          <a:p>
            <a:pPr lvl="0"/>
            <a:fld id="{060B5728-93A0-4F23-86FF-7DB9DC980FCE}" type="slidenum">
              <a:t>‹#›</a:t>
            </a:fld>
            <a:endParaRPr lang="nl-NL"/>
          </a:p>
        </p:txBody>
      </p:sp>
    </p:spTree>
    <p:extLst>
      <p:ext uri="{BB962C8B-B14F-4D97-AF65-F5344CB8AC3E}">
        <p14:creationId xmlns:p14="http://schemas.microsoft.com/office/powerpoint/2010/main" val="1810764020"/>
      </p:ext>
    </p:extLst>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C469AE-4744-CE48-66D2-D904D30AD700}"/>
              </a:ext>
            </a:extLst>
          </p:cNvPr>
          <p:cNvSpPr txBox="1">
            <a:spLocks noGrp="1"/>
          </p:cNvSpPr>
          <p:nvPr>
            <p:ph type="title"/>
          </p:nvPr>
        </p:nvSpPr>
        <p:spPr/>
        <p:txBody>
          <a:bodyPr/>
          <a:lstStyle>
            <a:lvl1pPr>
              <a:defRPr/>
            </a:lvl1pPr>
          </a:lstStyle>
          <a:p>
            <a:pPr lvl="0"/>
            <a:r>
              <a:rPr lang="en-US"/>
              <a:t>Click to edit Master title style</a:t>
            </a:r>
            <a:endParaRPr lang="nl-NL"/>
          </a:p>
        </p:txBody>
      </p:sp>
      <p:sp>
        <p:nvSpPr>
          <p:cNvPr id="3" name="Vertical Text Placeholder 2">
            <a:extLst>
              <a:ext uri="{FF2B5EF4-FFF2-40B4-BE49-F238E27FC236}">
                <a16:creationId xmlns:a16="http://schemas.microsoft.com/office/drawing/2014/main" id="{DE45D24B-325F-2E7F-9A5B-DBAF392605A5}"/>
              </a:ext>
            </a:extLst>
          </p:cNvPr>
          <p:cNvSpPr txBox="1">
            <a:spLocks noGrp="1"/>
          </p:cNvSpPr>
          <p:nvPr>
            <p:ph type="body" orient="vert" idx="1"/>
          </p:nvPr>
        </p:nvSpPr>
        <p:spPr/>
        <p:txBody>
          <a:bodyPr vert="eaVert"/>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4" name="Date Placeholder 3">
            <a:extLst>
              <a:ext uri="{FF2B5EF4-FFF2-40B4-BE49-F238E27FC236}">
                <a16:creationId xmlns:a16="http://schemas.microsoft.com/office/drawing/2014/main" id="{64A96C57-482B-6845-D91A-E36F1DCDFAA1}"/>
              </a:ext>
            </a:extLst>
          </p:cNvPr>
          <p:cNvSpPr txBox="1">
            <a:spLocks noGrp="1"/>
          </p:cNvSpPr>
          <p:nvPr>
            <p:ph type="dt" sz="half" idx="7"/>
          </p:nvPr>
        </p:nvSpPr>
        <p:spPr/>
        <p:txBody>
          <a:bodyPr/>
          <a:lstStyle>
            <a:lvl1pPr>
              <a:defRPr/>
            </a:lvl1pPr>
          </a:lstStyle>
          <a:p>
            <a:pPr lvl="0"/>
            <a:fld id="{92576DCA-C01C-4A52-B4EA-AA43C9382960}" type="datetime1">
              <a:rPr lang="nl-NL"/>
              <a:pPr lvl="0"/>
              <a:t>2-6-2025</a:t>
            </a:fld>
            <a:endParaRPr lang="nl-NL"/>
          </a:p>
        </p:txBody>
      </p:sp>
      <p:sp>
        <p:nvSpPr>
          <p:cNvPr id="5" name="Footer Placeholder 4">
            <a:extLst>
              <a:ext uri="{FF2B5EF4-FFF2-40B4-BE49-F238E27FC236}">
                <a16:creationId xmlns:a16="http://schemas.microsoft.com/office/drawing/2014/main" id="{15F34ADC-0382-8CD8-F60B-8B9F8A80184F}"/>
              </a:ext>
            </a:extLst>
          </p:cNvPr>
          <p:cNvSpPr txBox="1">
            <a:spLocks noGrp="1"/>
          </p:cNvSpPr>
          <p:nvPr>
            <p:ph type="ftr" sz="quarter" idx="9"/>
          </p:nvPr>
        </p:nvSpPr>
        <p:spPr/>
        <p:txBody>
          <a:bodyPr/>
          <a:lstStyle>
            <a:lvl1pPr>
              <a:defRPr/>
            </a:lvl1pPr>
          </a:lstStyle>
          <a:p>
            <a:pPr lvl="0"/>
            <a:endParaRPr lang="nl-NL"/>
          </a:p>
        </p:txBody>
      </p:sp>
      <p:sp>
        <p:nvSpPr>
          <p:cNvPr id="6" name="Slide Number Placeholder 5">
            <a:extLst>
              <a:ext uri="{FF2B5EF4-FFF2-40B4-BE49-F238E27FC236}">
                <a16:creationId xmlns:a16="http://schemas.microsoft.com/office/drawing/2014/main" id="{7F8D53C8-8D84-5CF6-41A9-C1C5EB9FBA61}"/>
              </a:ext>
            </a:extLst>
          </p:cNvPr>
          <p:cNvSpPr txBox="1">
            <a:spLocks noGrp="1"/>
          </p:cNvSpPr>
          <p:nvPr>
            <p:ph type="sldNum" sz="quarter" idx="8"/>
          </p:nvPr>
        </p:nvSpPr>
        <p:spPr/>
        <p:txBody>
          <a:bodyPr/>
          <a:lstStyle>
            <a:lvl1pPr>
              <a:defRPr/>
            </a:lvl1pPr>
          </a:lstStyle>
          <a:p>
            <a:pPr lvl="0"/>
            <a:fld id="{5BFF27D7-B819-4613-8394-5A486B443C34}" type="slidenum">
              <a:t>‹#›</a:t>
            </a:fld>
            <a:endParaRPr lang="nl-NL"/>
          </a:p>
        </p:txBody>
      </p:sp>
    </p:spTree>
    <p:extLst>
      <p:ext uri="{BB962C8B-B14F-4D97-AF65-F5344CB8AC3E}">
        <p14:creationId xmlns:p14="http://schemas.microsoft.com/office/powerpoint/2010/main" val="314941869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72A8DBC8-E366-75A5-0152-7D49ABB08643}"/>
              </a:ext>
            </a:extLst>
          </p:cNvPr>
          <p:cNvSpPr txBox="1">
            <a:spLocks noGrp="1"/>
          </p:cNvSpPr>
          <p:nvPr>
            <p:ph type="title" orient="vert"/>
          </p:nvPr>
        </p:nvSpPr>
        <p:spPr>
          <a:xfrm>
            <a:off x="8724903" y="365129"/>
            <a:ext cx="2628899" cy="5811834"/>
          </a:xfrm>
        </p:spPr>
        <p:txBody>
          <a:bodyPr vert="eaVert"/>
          <a:lstStyle>
            <a:lvl1pPr>
              <a:defRPr/>
            </a:lvl1pPr>
          </a:lstStyle>
          <a:p>
            <a:pPr lvl="0"/>
            <a:r>
              <a:rPr lang="en-US"/>
              <a:t>Click to edit Master title style</a:t>
            </a:r>
            <a:endParaRPr lang="nl-NL"/>
          </a:p>
        </p:txBody>
      </p:sp>
      <p:sp>
        <p:nvSpPr>
          <p:cNvPr id="3" name="Vertical Text Placeholder 2">
            <a:extLst>
              <a:ext uri="{FF2B5EF4-FFF2-40B4-BE49-F238E27FC236}">
                <a16:creationId xmlns:a16="http://schemas.microsoft.com/office/drawing/2014/main" id="{24D1C4E2-3B61-8F04-2E3A-110CB1696133}"/>
              </a:ext>
            </a:extLst>
          </p:cNvPr>
          <p:cNvSpPr txBox="1">
            <a:spLocks noGrp="1"/>
          </p:cNvSpPr>
          <p:nvPr>
            <p:ph type="body" orient="vert" idx="1"/>
          </p:nvPr>
        </p:nvSpPr>
        <p:spPr>
          <a:xfrm>
            <a:off x="838203" y="365129"/>
            <a:ext cx="7734296" cy="5811834"/>
          </a:xfrm>
        </p:spPr>
        <p:txBody>
          <a:bodyPr vert="eaVert"/>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4" name="Date Placeholder 3">
            <a:extLst>
              <a:ext uri="{FF2B5EF4-FFF2-40B4-BE49-F238E27FC236}">
                <a16:creationId xmlns:a16="http://schemas.microsoft.com/office/drawing/2014/main" id="{01CBE771-CC1B-1089-6A15-14A66E31454D}"/>
              </a:ext>
            </a:extLst>
          </p:cNvPr>
          <p:cNvSpPr txBox="1">
            <a:spLocks noGrp="1"/>
          </p:cNvSpPr>
          <p:nvPr>
            <p:ph type="dt" sz="half" idx="7"/>
          </p:nvPr>
        </p:nvSpPr>
        <p:spPr/>
        <p:txBody>
          <a:bodyPr/>
          <a:lstStyle>
            <a:lvl1pPr>
              <a:defRPr/>
            </a:lvl1pPr>
          </a:lstStyle>
          <a:p>
            <a:pPr lvl="0"/>
            <a:fld id="{B82F8408-3540-4741-936C-D4F92452CAF3}" type="datetime1">
              <a:rPr lang="nl-NL"/>
              <a:pPr lvl="0"/>
              <a:t>2-6-2025</a:t>
            </a:fld>
            <a:endParaRPr lang="nl-NL"/>
          </a:p>
        </p:txBody>
      </p:sp>
      <p:sp>
        <p:nvSpPr>
          <p:cNvPr id="5" name="Footer Placeholder 4">
            <a:extLst>
              <a:ext uri="{FF2B5EF4-FFF2-40B4-BE49-F238E27FC236}">
                <a16:creationId xmlns:a16="http://schemas.microsoft.com/office/drawing/2014/main" id="{F4B18B57-A616-9324-13F1-41534A3A76A9}"/>
              </a:ext>
            </a:extLst>
          </p:cNvPr>
          <p:cNvSpPr txBox="1">
            <a:spLocks noGrp="1"/>
          </p:cNvSpPr>
          <p:nvPr>
            <p:ph type="ftr" sz="quarter" idx="9"/>
          </p:nvPr>
        </p:nvSpPr>
        <p:spPr/>
        <p:txBody>
          <a:bodyPr/>
          <a:lstStyle>
            <a:lvl1pPr>
              <a:defRPr/>
            </a:lvl1pPr>
          </a:lstStyle>
          <a:p>
            <a:pPr lvl="0"/>
            <a:endParaRPr lang="nl-NL"/>
          </a:p>
        </p:txBody>
      </p:sp>
      <p:sp>
        <p:nvSpPr>
          <p:cNvPr id="6" name="Slide Number Placeholder 5">
            <a:extLst>
              <a:ext uri="{FF2B5EF4-FFF2-40B4-BE49-F238E27FC236}">
                <a16:creationId xmlns:a16="http://schemas.microsoft.com/office/drawing/2014/main" id="{6949A5CC-2419-8D16-277F-070B7B5E904B}"/>
              </a:ext>
            </a:extLst>
          </p:cNvPr>
          <p:cNvSpPr txBox="1">
            <a:spLocks noGrp="1"/>
          </p:cNvSpPr>
          <p:nvPr>
            <p:ph type="sldNum" sz="quarter" idx="8"/>
          </p:nvPr>
        </p:nvSpPr>
        <p:spPr/>
        <p:txBody>
          <a:bodyPr/>
          <a:lstStyle>
            <a:lvl1pPr>
              <a:defRPr/>
            </a:lvl1pPr>
          </a:lstStyle>
          <a:p>
            <a:pPr lvl="0"/>
            <a:fld id="{FEC39DCE-FF12-45C1-83F0-E8EDEE61D5BF}" type="slidenum">
              <a:t>‹#›</a:t>
            </a:fld>
            <a:endParaRPr lang="nl-NL"/>
          </a:p>
        </p:txBody>
      </p:sp>
    </p:spTree>
    <p:extLst>
      <p:ext uri="{BB962C8B-B14F-4D97-AF65-F5344CB8AC3E}">
        <p14:creationId xmlns:p14="http://schemas.microsoft.com/office/powerpoint/2010/main" val="94183309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0A6094-DB3E-9E93-79CA-26B86B199C3A}"/>
              </a:ext>
            </a:extLst>
          </p:cNvPr>
          <p:cNvSpPr txBox="1">
            <a:spLocks noGrp="1"/>
          </p:cNvSpPr>
          <p:nvPr>
            <p:ph type="title"/>
          </p:nvPr>
        </p:nvSpPr>
        <p:spPr/>
        <p:txBody>
          <a:bodyPr/>
          <a:lstStyle>
            <a:lvl1pPr>
              <a:defRPr/>
            </a:lvl1pPr>
          </a:lstStyle>
          <a:p>
            <a:pPr lvl="0"/>
            <a:r>
              <a:rPr lang="en-US"/>
              <a:t>Click to edit Master title style</a:t>
            </a:r>
            <a:endParaRPr lang="nl-NL"/>
          </a:p>
        </p:txBody>
      </p:sp>
      <p:sp>
        <p:nvSpPr>
          <p:cNvPr id="3" name="Content Placeholder 2">
            <a:extLst>
              <a:ext uri="{FF2B5EF4-FFF2-40B4-BE49-F238E27FC236}">
                <a16:creationId xmlns:a16="http://schemas.microsoft.com/office/drawing/2014/main" id="{396212C3-3A5A-4B01-B50C-94A0D7008BE2}"/>
              </a:ext>
            </a:extLst>
          </p:cNvPr>
          <p:cNvSpPr txBox="1">
            <a:spLocks noGrp="1"/>
          </p:cNvSpPr>
          <p:nvPr>
            <p:ph idx="1"/>
          </p:nvPr>
        </p:nvSpPr>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4" name="Date Placeholder 3">
            <a:extLst>
              <a:ext uri="{FF2B5EF4-FFF2-40B4-BE49-F238E27FC236}">
                <a16:creationId xmlns:a16="http://schemas.microsoft.com/office/drawing/2014/main" id="{3FE42B4D-DFFB-98EA-6982-3591233B50E8}"/>
              </a:ext>
            </a:extLst>
          </p:cNvPr>
          <p:cNvSpPr txBox="1">
            <a:spLocks noGrp="1"/>
          </p:cNvSpPr>
          <p:nvPr>
            <p:ph type="dt" sz="half" idx="7"/>
          </p:nvPr>
        </p:nvSpPr>
        <p:spPr/>
        <p:txBody>
          <a:bodyPr/>
          <a:lstStyle>
            <a:lvl1pPr>
              <a:defRPr/>
            </a:lvl1pPr>
          </a:lstStyle>
          <a:p>
            <a:pPr lvl="0"/>
            <a:fld id="{42B544E2-C9AC-4474-9A1B-314D71B8471A}" type="datetime1">
              <a:rPr lang="nl-NL"/>
              <a:pPr lvl="0"/>
              <a:t>2-6-2025</a:t>
            </a:fld>
            <a:endParaRPr lang="nl-NL"/>
          </a:p>
        </p:txBody>
      </p:sp>
      <p:sp>
        <p:nvSpPr>
          <p:cNvPr id="5" name="Footer Placeholder 4">
            <a:extLst>
              <a:ext uri="{FF2B5EF4-FFF2-40B4-BE49-F238E27FC236}">
                <a16:creationId xmlns:a16="http://schemas.microsoft.com/office/drawing/2014/main" id="{1D6850FC-7F82-521C-5160-634529165882}"/>
              </a:ext>
            </a:extLst>
          </p:cNvPr>
          <p:cNvSpPr txBox="1">
            <a:spLocks noGrp="1"/>
          </p:cNvSpPr>
          <p:nvPr>
            <p:ph type="ftr" sz="quarter" idx="9"/>
          </p:nvPr>
        </p:nvSpPr>
        <p:spPr/>
        <p:txBody>
          <a:bodyPr/>
          <a:lstStyle>
            <a:lvl1pPr>
              <a:defRPr/>
            </a:lvl1pPr>
          </a:lstStyle>
          <a:p>
            <a:pPr lvl="0"/>
            <a:endParaRPr lang="nl-NL"/>
          </a:p>
        </p:txBody>
      </p:sp>
      <p:sp>
        <p:nvSpPr>
          <p:cNvPr id="6" name="Slide Number Placeholder 5">
            <a:extLst>
              <a:ext uri="{FF2B5EF4-FFF2-40B4-BE49-F238E27FC236}">
                <a16:creationId xmlns:a16="http://schemas.microsoft.com/office/drawing/2014/main" id="{08FC4256-DB8C-DAEC-852A-210FE1B44A85}"/>
              </a:ext>
            </a:extLst>
          </p:cNvPr>
          <p:cNvSpPr txBox="1">
            <a:spLocks noGrp="1"/>
          </p:cNvSpPr>
          <p:nvPr>
            <p:ph type="sldNum" sz="quarter" idx="8"/>
          </p:nvPr>
        </p:nvSpPr>
        <p:spPr/>
        <p:txBody>
          <a:bodyPr/>
          <a:lstStyle>
            <a:lvl1pPr>
              <a:defRPr/>
            </a:lvl1pPr>
          </a:lstStyle>
          <a:p>
            <a:pPr lvl="0"/>
            <a:fld id="{DF8791A7-1684-48AA-8CD1-F4BCFEE06AB1}" type="slidenum">
              <a:t>‹#›</a:t>
            </a:fld>
            <a:endParaRPr lang="nl-NL"/>
          </a:p>
        </p:txBody>
      </p:sp>
    </p:spTree>
    <p:extLst>
      <p:ext uri="{BB962C8B-B14F-4D97-AF65-F5344CB8AC3E}">
        <p14:creationId xmlns:p14="http://schemas.microsoft.com/office/powerpoint/2010/main" val="1264417648"/>
      </p:ext>
    </p:extLst>
  </p:cSld>
  <p:clrMapOvr>
    <a:masterClrMapping/>
  </p:clrMapOvr>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15211B-4256-4539-C389-167809C835F8}"/>
              </a:ext>
            </a:extLst>
          </p:cNvPr>
          <p:cNvSpPr txBox="1">
            <a:spLocks noGrp="1"/>
          </p:cNvSpPr>
          <p:nvPr>
            <p:ph type="title"/>
          </p:nvPr>
        </p:nvSpPr>
        <p:spPr>
          <a:xfrm>
            <a:off x="831847" y="1709735"/>
            <a:ext cx="10515600" cy="2852735"/>
          </a:xfrm>
        </p:spPr>
        <p:txBody>
          <a:bodyPr anchor="b"/>
          <a:lstStyle>
            <a:lvl1pPr>
              <a:defRPr sz="6000"/>
            </a:lvl1pPr>
          </a:lstStyle>
          <a:p>
            <a:pPr lvl="0"/>
            <a:r>
              <a:rPr lang="en-US"/>
              <a:t>Click to edit Master title style</a:t>
            </a:r>
            <a:endParaRPr lang="nl-NL"/>
          </a:p>
        </p:txBody>
      </p:sp>
      <p:sp>
        <p:nvSpPr>
          <p:cNvPr id="3" name="Text Placeholder 2">
            <a:extLst>
              <a:ext uri="{FF2B5EF4-FFF2-40B4-BE49-F238E27FC236}">
                <a16:creationId xmlns:a16="http://schemas.microsoft.com/office/drawing/2014/main" id="{51F1D1C4-2EF5-D9F6-0A64-36BD43241EB9}"/>
              </a:ext>
            </a:extLst>
          </p:cNvPr>
          <p:cNvSpPr txBox="1">
            <a:spLocks noGrp="1"/>
          </p:cNvSpPr>
          <p:nvPr>
            <p:ph type="body" idx="1"/>
          </p:nvPr>
        </p:nvSpPr>
        <p:spPr>
          <a:xfrm>
            <a:off x="831847" y="4589465"/>
            <a:ext cx="10515600" cy="1500182"/>
          </a:xfrm>
        </p:spPr>
        <p:txBody>
          <a:bodyPr/>
          <a:lstStyle>
            <a:lvl1pPr marL="0" indent="0">
              <a:buNone/>
              <a:defRPr sz="2400">
                <a:solidFill>
                  <a:srgbClr val="767676"/>
                </a:solidFill>
              </a:defRPr>
            </a:lvl1pPr>
          </a:lstStyle>
          <a:p>
            <a:pPr lvl="0"/>
            <a:r>
              <a:rPr lang="en-US"/>
              <a:t>Click to edit Master text styles</a:t>
            </a:r>
          </a:p>
        </p:txBody>
      </p:sp>
      <p:sp>
        <p:nvSpPr>
          <p:cNvPr id="4" name="Date Placeholder 3">
            <a:extLst>
              <a:ext uri="{FF2B5EF4-FFF2-40B4-BE49-F238E27FC236}">
                <a16:creationId xmlns:a16="http://schemas.microsoft.com/office/drawing/2014/main" id="{E2F1DEF3-BF54-E89A-F532-E5FCBB765FAD}"/>
              </a:ext>
            </a:extLst>
          </p:cNvPr>
          <p:cNvSpPr txBox="1">
            <a:spLocks noGrp="1"/>
          </p:cNvSpPr>
          <p:nvPr>
            <p:ph type="dt" sz="half" idx="7"/>
          </p:nvPr>
        </p:nvSpPr>
        <p:spPr/>
        <p:txBody>
          <a:bodyPr/>
          <a:lstStyle>
            <a:lvl1pPr>
              <a:defRPr/>
            </a:lvl1pPr>
          </a:lstStyle>
          <a:p>
            <a:pPr lvl="0"/>
            <a:fld id="{9DFEF33C-1045-4F8B-A1F8-D44751A22909}" type="datetime1">
              <a:rPr lang="nl-NL"/>
              <a:pPr lvl="0"/>
              <a:t>2-6-2025</a:t>
            </a:fld>
            <a:endParaRPr lang="nl-NL"/>
          </a:p>
        </p:txBody>
      </p:sp>
      <p:sp>
        <p:nvSpPr>
          <p:cNvPr id="5" name="Footer Placeholder 4">
            <a:extLst>
              <a:ext uri="{FF2B5EF4-FFF2-40B4-BE49-F238E27FC236}">
                <a16:creationId xmlns:a16="http://schemas.microsoft.com/office/drawing/2014/main" id="{31AAB1F0-0A4A-1BAF-93DC-466479C0F0E4}"/>
              </a:ext>
            </a:extLst>
          </p:cNvPr>
          <p:cNvSpPr txBox="1">
            <a:spLocks noGrp="1"/>
          </p:cNvSpPr>
          <p:nvPr>
            <p:ph type="ftr" sz="quarter" idx="9"/>
          </p:nvPr>
        </p:nvSpPr>
        <p:spPr/>
        <p:txBody>
          <a:bodyPr/>
          <a:lstStyle>
            <a:lvl1pPr>
              <a:defRPr/>
            </a:lvl1pPr>
          </a:lstStyle>
          <a:p>
            <a:pPr lvl="0"/>
            <a:endParaRPr lang="nl-NL"/>
          </a:p>
        </p:txBody>
      </p:sp>
      <p:sp>
        <p:nvSpPr>
          <p:cNvPr id="6" name="Slide Number Placeholder 5">
            <a:extLst>
              <a:ext uri="{FF2B5EF4-FFF2-40B4-BE49-F238E27FC236}">
                <a16:creationId xmlns:a16="http://schemas.microsoft.com/office/drawing/2014/main" id="{8F87F477-C02A-C2A6-430C-D923503FCB27}"/>
              </a:ext>
            </a:extLst>
          </p:cNvPr>
          <p:cNvSpPr txBox="1">
            <a:spLocks noGrp="1"/>
          </p:cNvSpPr>
          <p:nvPr>
            <p:ph type="sldNum" sz="quarter" idx="8"/>
          </p:nvPr>
        </p:nvSpPr>
        <p:spPr/>
        <p:txBody>
          <a:bodyPr/>
          <a:lstStyle>
            <a:lvl1pPr>
              <a:defRPr/>
            </a:lvl1pPr>
          </a:lstStyle>
          <a:p>
            <a:pPr lvl="0"/>
            <a:fld id="{9237461A-509C-4FB2-8609-ED9F3D763CA0}" type="slidenum">
              <a:t>‹#›</a:t>
            </a:fld>
            <a:endParaRPr lang="nl-NL"/>
          </a:p>
        </p:txBody>
      </p:sp>
    </p:spTree>
    <p:extLst>
      <p:ext uri="{BB962C8B-B14F-4D97-AF65-F5344CB8AC3E}">
        <p14:creationId xmlns:p14="http://schemas.microsoft.com/office/powerpoint/2010/main" val="21522624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2A326C-BA43-89F3-73FD-105A5E29C241}"/>
              </a:ext>
            </a:extLst>
          </p:cNvPr>
          <p:cNvSpPr txBox="1">
            <a:spLocks noGrp="1"/>
          </p:cNvSpPr>
          <p:nvPr>
            <p:ph type="title"/>
          </p:nvPr>
        </p:nvSpPr>
        <p:spPr/>
        <p:txBody>
          <a:bodyPr/>
          <a:lstStyle>
            <a:lvl1pPr>
              <a:defRPr/>
            </a:lvl1pPr>
          </a:lstStyle>
          <a:p>
            <a:pPr lvl="0"/>
            <a:r>
              <a:rPr lang="en-US"/>
              <a:t>Click to edit Master title style</a:t>
            </a:r>
            <a:endParaRPr lang="nl-NL"/>
          </a:p>
        </p:txBody>
      </p:sp>
      <p:sp>
        <p:nvSpPr>
          <p:cNvPr id="3" name="Content Placeholder 2">
            <a:extLst>
              <a:ext uri="{FF2B5EF4-FFF2-40B4-BE49-F238E27FC236}">
                <a16:creationId xmlns:a16="http://schemas.microsoft.com/office/drawing/2014/main" id="{95924BCC-DE4E-6A13-BA1C-0C8619F99863}"/>
              </a:ext>
            </a:extLst>
          </p:cNvPr>
          <p:cNvSpPr txBox="1">
            <a:spLocks noGrp="1"/>
          </p:cNvSpPr>
          <p:nvPr>
            <p:ph idx="1"/>
          </p:nvPr>
        </p:nvSpPr>
        <p:spPr>
          <a:xfrm>
            <a:off x="838203" y="1825627"/>
            <a:ext cx="5181603" cy="4351336"/>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4" name="Content Placeholder 3">
            <a:extLst>
              <a:ext uri="{FF2B5EF4-FFF2-40B4-BE49-F238E27FC236}">
                <a16:creationId xmlns:a16="http://schemas.microsoft.com/office/drawing/2014/main" id="{11DF5F9F-3761-ABBE-6790-6B736BF6EA60}"/>
              </a:ext>
            </a:extLst>
          </p:cNvPr>
          <p:cNvSpPr txBox="1">
            <a:spLocks noGrp="1"/>
          </p:cNvSpPr>
          <p:nvPr>
            <p:ph idx="2"/>
          </p:nvPr>
        </p:nvSpPr>
        <p:spPr>
          <a:xfrm>
            <a:off x="6172200" y="1825627"/>
            <a:ext cx="5181603" cy="4351336"/>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5" name="Date Placeholder 4">
            <a:extLst>
              <a:ext uri="{FF2B5EF4-FFF2-40B4-BE49-F238E27FC236}">
                <a16:creationId xmlns:a16="http://schemas.microsoft.com/office/drawing/2014/main" id="{183D0EDF-B82E-5C76-BFB3-16952AB22BE7}"/>
              </a:ext>
            </a:extLst>
          </p:cNvPr>
          <p:cNvSpPr txBox="1">
            <a:spLocks noGrp="1"/>
          </p:cNvSpPr>
          <p:nvPr>
            <p:ph type="dt" sz="half" idx="7"/>
          </p:nvPr>
        </p:nvSpPr>
        <p:spPr/>
        <p:txBody>
          <a:bodyPr/>
          <a:lstStyle>
            <a:lvl1pPr>
              <a:defRPr/>
            </a:lvl1pPr>
          </a:lstStyle>
          <a:p>
            <a:pPr lvl="0"/>
            <a:fld id="{D9873A7E-F437-4276-BB8B-05302B74CFAA}" type="datetime1">
              <a:rPr lang="nl-NL"/>
              <a:pPr lvl="0"/>
              <a:t>2-6-2025</a:t>
            </a:fld>
            <a:endParaRPr lang="nl-NL"/>
          </a:p>
        </p:txBody>
      </p:sp>
      <p:sp>
        <p:nvSpPr>
          <p:cNvPr id="6" name="Footer Placeholder 5">
            <a:extLst>
              <a:ext uri="{FF2B5EF4-FFF2-40B4-BE49-F238E27FC236}">
                <a16:creationId xmlns:a16="http://schemas.microsoft.com/office/drawing/2014/main" id="{6C07E0C1-E134-DB6C-0383-4D55D063149F}"/>
              </a:ext>
            </a:extLst>
          </p:cNvPr>
          <p:cNvSpPr txBox="1">
            <a:spLocks noGrp="1"/>
          </p:cNvSpPr>
          <p:nvPr>
            <p:ph type="ftr" sz="quarter" idx="9"/>
          </p:nvPr>
        </p:nvSpPr>
        <p:spPr/>
        <p:txBody>
          <a:bodyPr/>
          <a:lstStyle>
            <a:lvl1pPr>
              <a:defRPr/>
            </a:lvl1pPr>
          </a:lstStyle>
          <a:p>
            <a:pPr lvl="0"/>
            <a:endParaRPr lang="nl-NL"/>
          </a:p>
        </p:txBody>
      </p:sp>
      <p:sp>
        <p:nvSpPr>
          <p:cNvPr id="7" name="Slide Number Placeholder 6">
            <a:extLst>
              <a:ext uri="{FF2B5EF4-FFF2-40B4-BE49-F238E27FC236}">
                <a16:creationId xmlns:a16="http://schemas.microsoft.com/office/drawing/2014/main" id="{D424C14F-6A17-F5F7-9712-03E34ABF24AB}"/>
              </a:ext>
            </a:extLst>
          </p:cNvPr>
          <p:cNvSpPr txBox="1">
            <a:spLocks noGrp="1"/>
          </p:cNvSpPr>
          <p:nvPr>
            <p:ph type="sldNum" sz="quarter" idx="8"/>
          </p:nvPr>
        </p:nvSpPr>
        <p:spPr/>
        <p:txBody>
          <a:bodyPr/>
          <a:lstStyle>
            <a:lvl1pPr>
              <a:defRPr/>
            </a:lvl1pPr>
          </a:lstStyle>
          <a:p>
            <a:pPr lvl="0"/>
            <a:fld id="{EAF306F1-215C-4BA7-9D33-620C85E7AD68}" type="slidenum">
              <a:t>‹#›</a:t>
            </a:fld>
            <a:endParaRPr lang="nl-NL"/>
          </a:p>
        </p:txBody>
      </p:sp>
    </p:spTree>
    <p:extLst>
      <p:ext uri="{BB962C8B-B14F-4D97-AF65-F5344CB8AC3E}">
        <p14:creationId xmlns:p14="http://schemas.microsoft.com/office/powerpoint/2010/main" val="31574715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BCFF62-92A2-0515-5E1B-759C3D1310BC}"/>
              </a:ext>
            </a:extLst>
          </p:cNvPr>
          <p:cNvSpPr txBox="1">
            <a:spLocks noGrp="1"/>
          </p:cNvSpPr>
          <p:nvPr>
            <p:ph type="title"/>
          </p:nvPr>
        </p:nvSpPr>
        <p:spPr>
          <a:xfrm>
            <a:off x="839784" y="365129"/>
            <a:ext cx="10515600" cy="1325559"/>
          </a:xfrm>
        </p:spPr>
        <p:txBody>
          <a:bodyPr/>
          <a:lstStyle>
            <a:lvl1pPr>
              <a:defRPr/>
            </a:lvl1pPr>
          </a:lstStyle>
          <a:p>
            <a:pPr lvl="0"/>
            <a:r>
              <a:rPr lang="en-US"/>
              <a:t>Click to edit Master title style</a:t>
            </a:r>
            <a:endParaRPr lang="nl-NL"/>
          </a:p>
        </p:txBody>
      </p:sp>
      <p:sp>
        <p:nvSpPr>
          <p:cNvPr id="3" name="Text Placeholder 2">
            <a:extLst>
              <a:ext uri="{FF2B5EF4-FFF2-40B4-BE49-F238E27FC236}">
                <a16:creationId xmlns:a16="http://schemas.microsoft.com/office/drawing/2014/main" id="{45A5C266-5C59-7CB6-4202-6E0F94C9C7EB}"/>
              </a:ext>
            </a:extLst>
          </p:cNvPr>
          <p:cNvSpPr txBox="1">
            <a:spLocks noGrp="1"/>
          </p:cNvSpPr>
          <p:nvPr>
            <p:ph type="body" idx="1"/>
          </p:nvPr>
        </p:nvSpPr>
        <p:spPr>
          <a:xfrm>
            <a:off x="839784" y="1681160"/>
            <a:ext cx="5157782" cy="823910"/>
          </a:xfrm>
        </p:spPr>
        <p:txBody>
          <a:bodyPr anchor="b"/>
          <a:lstStyle>
            <a:lvl1pPr marL="0" indent="0">
              <a:buNone/>
              <a:defRPr sz="2400" b="1"/>
            </a:lvl1pPr>
          </a:lstStyle>
          <a:p>
            <a:pPr lvl="0"/>
            <a:r>
              <a:rPr lang="en-US"/>
              <a:t>Click to edit Master text styles</a:t>
            </a:r>
          </a:p>
        </p:txBody>
      </p:sp>
      <p:sp>
        <p:nvSpPr>
          <p:cNvPr id="4" name="Content Placeholder 3">
            <a:extLst>
              <a:ext uri="{FF2B5EF4-FFF2-40B4-BE49-F238E27FC236}">
                <a16:creationId xmlns:a16="http://schemas.microsoft.com/office/drawing/2014/main" id="{C206BEB4-581F-C550-2397-BCA4F426614C}"/>
              </a:ext>
            </a:extLst>
          </p:cNvPr>
          <p:cNvSpPr txBox="1">
            <a:spLocks noGrp="1"/>
          </p:cNvSpPr>
          <p:nvPr>
            <p:ph idx="2"/>
          </p:nvPr>
        </p:nvSpPr>
        <p:spPr>
          <a:xfrm>
            <a:off x="839784" y="2505071"/>
            <a:ext cx="5157782" cy="3684583"/>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5" name="Text Placeholder 4">
            <a:extLst>
              <a:ext uri="{FF2B5EF4-FFF2-40B4-BE49-F238E27FC236}">
                <a16:creationId xmlns:a16="http://schemas.microsoft.com/office/drawing/2014/main" id="{5CF8E6F3-864A-D190-CCE4-02603F184B0C}"/>
              </a:ext>
            </a:extLst>
          </p:cNvPr>
          <p:cNvSpPr txBox="1">
            <a:spLocks noGrp="1"/>
          </p:cNvSpPr>
          <p:nvPr>
            <p:ph type="body" idx="3"/>
          </p:nvPr>
        </p:nvSpPr>
        <p:spPr>
          <a:xfrm>
            <a:off x="6172200" y="1681160"/>
            <a:ext cx="5183184" cy="823910"/>
          </a:xfrm>
        </p:spPr>
        <p:txBody>
          <a:bodyPr anchor="b"/>
          <a:lstStyle>
            <a:lvl1pPr marL="0" indent="0">
              <a:buNone/>
              <a:defRPr sz="2400" b="1"/>
            </a:lvl1pPr>
          </a:lstStyle>
          <a:p>
            <a:pPr lvl="0"/>
            <a:r>
              <a:rPr lang="en-US"/>
              <a:t>Click to edit Master text styles</a:t>
            </a:r>
          </a:p>
        </p:txBody>
      </p:sp>
      <p:sp>
        <p:nvSpPr>
          <p:cNvPr id="6" name="Content Placeholder 5">
            <a:extLst>
              <a:ext uri="{FF2B5EF4-FFF2-40B4-BE49-F238E27FC236}">
                <a16:creationId xmlns:a16="http://schemas.microsoft.com/office/drawing/2014/main" id="{3AF1FF70-2D4B-88F4-05E0-B14F4246E3F7}"/>
              </a:ext>
            </a:extLst>
          </p:cNvPr>
          <p:cNvSpPr txBox="1">
            <a:spLocks noGrp="1"/>
          </p:cNvSpPr>
          <p:nvPr>
            <p:ph idx="4"/>
          </p:nvPr>
        </p:nvSpPr>
        <p:spPr>
          <a:xfrm>
            <a:off x="6172200" y="2505071"/>
            <a:ext cx="5183184" cy="3684583"/>
          </a:xfrm>
        </p:spPr>
        <p:txBody>
          <a:bodyPr/>
          <a:lstStyle>
            <a:lvl1pPr>
              <a:defRPr/>
            </a:lvl1pPr>
            <a:lvl2pPr>
              <a:defRPr/>
            </a:lvl2pPr>
            <a:lvl3pPr>
              <a:defRPr/>
            </a:lvl3pPr>
            <a:lvl4pPr>
              <a:defRPr/>
            </a:lvl4pPr>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7" name="Date Placeholder 6">
            <a:extLst>
              <a:ext uri="{FF2B5EF4-FFF2-40B4-BE49-F238E27FC236}">
                <a16:creationId xmlns:a16="http://schemas.microsoft.com/office/drawing/2014/main" id="{E41887DC-4B6F-36E8-68AC-49557834CA7D}"/>
              </a:ext>
            </a:extLst>
          </p:cNvPr>
          <p:cNvSpPr txBox="1">
            <a:spLocks noGrp="1"/>
          </p:cNvSpPr>
          <p:nvPr>
            <p:ph type="dt" sz="half" idx="7"/>
          </p:nvPr>
        </p:nvSpPr>
        <p:spPr/>
        <p:txBody>
          <a:bodyPr/>
          <a:lstStyle>
            <a:lvl1pPr>
              <a:defRPr/>
            </a:lvl1pPr>
          </a:lstStyle>
          <a:p>
            <a:pPr lvl="0"/>
            <a:fld id="{249E3640-83F5-413E-83E6-6C755F0F2FA0}" type="datetime1">
              <a:rPr lang="nl-NL"/>
              <a:pPr lvl="0"/>
              <a:t>2-6-2025</a:t>
            </a:fld>
            <a:endParaRPr lang="nl-NL"/>
          </a:p>
        </p:txBody>
      </p:sp>
      <p:sp>
        <p:nvSpPr>
          <p:cNvPr id="8" name="Footer Placeholder 7">
            <a:extLst>
              <a:ext uri="{FF2B5EF4-FFF2-40B4-BE49-F238E27FC236}">
                <a16:creationId xmlns:a16="http://schemas.microsoft.com/office/drawing/2014/main" id="{F40850A3-05D9-942F-10E1-EAA461C5BE2D}"/>
              </a:ext>
            </a:extLst>
          </p:cNvPr>
          <p:cNvSpPr txBox="1">
            <a:spLocks noGrp="1"/>
          </p:cNvSpPr>
          <p:nvPr>
            <p:ph type="ftr" sz="quarter" idx="9"/>
          </p:nvPr>
        </p:nvSpPr>
        <p:spPr/>
        <p:txBody>
          <a:bodyPr/>
          <a:lstStyle>
            <a:lvl1pPr>
              <a:defRPr/>
            </a:lvl1pPr>
          </a:lstStyle>
          <a:p>
            <a:pPr lvl="0"/>
            <a:endParaRPr lang="nl-NL"/>
          </a:p>
        </p:txBody>
      </p:sp>
      <p:sp>
        <p:nvSpPr>
          <p:cNvPr id="9" name="Slide Number Placeholder 8">
            <a:extLst>
              <a:ext uri="{FF2B5EF4-FFF2-40B4-BE49-F238E27FC236}">
                <a16:creationId xmlns:a16="http://schemas.microsoft.com/office/drawing/2014/main" id="{44A62760-5B79-C6EE-53EF-D64ACB6CB914}"/>
              </a:ext>
            </a:extLst>
          </p:cNvPr>
          <p:cNvSpPr txBox="1">
            <a:spLocks noGrp="1"/>
          </p:cNvSpPr>
          <p:nvPr>
            <p:ph type="sldNum" sz="quarter" idx="8"/>
          </p:nvPr>
        </p:nvSpPr>
        <p:spPr/>
        <p:txBody>
          <a:bodyPr/>
          <a:lstStyle>
            <a:lvl1pPr>
              <a:defRPr/>
            </a:lvl1pPr>
          </a:lstStyle>
          <a:p>
            <a:pPr lvl="0"/>
            <a:fld id="{FACB751D-CB25-4DB8-B70F-C5E10D36693C}" type="slidenum">
              <a:t>‹#›</a:t>
            </a:fld>
            <a:endParaRPr lang="nl-NL"/>
          </a:p>
        </p:txBody>
      </p:sp>
    </p:spTree>
    <p:extLst>
      <p:ext uri="{BB962C8B-B14F-4D97-AF65-F5344CB8AC3E}">
        <p14:creationId xmlns:p14="http://schemas.microsoft.com/office/powerpoint/2010/main" val="276141408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C9BB60-7215-CA17-9857-818B8796FD3E}"/>
              </a:ext>
            </a:extLst>
          </p:cNvPr>
          <p:cNvSpPr txBox="1">
            <a:spLocks noGrp="1"/>
          </p:cNvSpPr>
          <p:nvPr>
            <p:ph type="title"/>
          </p:nvPr>
        </p:nvSpPr>
        <p:spPr/>
        <p:txBody>
          <a:bodyPr/>
          <a:lstStyle>
            <a:lvl1pPr>
              <a:defRPr/>
            </a:lvl1pPr>
          </a:lstStyle>
          <a:p>
            <a:pPr lvl="0"/>
            <a:r>
              <a:rPr lang="en-US"/>
              <a:t>Click to edit Master title style</a:t>
            </a:r>
            <a:endParaRPr lang="nl-NL"/>
          </a:p>
        </p:txBody>
      </p:sp>
      <p:sp>
        <p:nvSpPr>
          <p:cNvPr id="3" name="Date Placeholder 2">
            <a:extLst>
              <a:ext uri="{FF2B5EF4-FFF2-40B4-BE49-F238E27FC236}">
                <a16:creationId xmlns:a16="http://schemas.microsoft.com/office/drawing/2014/main" id="{62E6B727-7F31-E7E1-C71E-A44E7F9251EE}"/>
              </a:ext>
            </a:extLst>
          </p:cNvPr>
          <p:cNvSpPr txBox="1">
            <a:spLocks noGrp="1"/>
          </p:cNvSpPr>
          <p:nvPr>
            <p:ph type="dt" sz="half" idx="7"/>
          </p:nvPr>
        </p:nvSpPr>
        <p:spPr/>
        <p:txBody>
          <a:bodyPr/>
          <a:lstStyle>
            <a:lvl1pPr>
              <a:defRPr/>
            </a:lvl1pPr>
          </a:lstStyle>
          <a:p>
            <a:pPr lvl="0"/>
            <a:fld id="{BB96C7A4-826D-48BD-9A9C-21BCE6DB78C7}" type="datetime1">
              <a:rPr lang="nl-NL"/>
              <a:pPr lvl="0"/>
              <a:t>2-6-2025</a:t>
            </a:fld>
            <a:endParaRPr lang="nl-NL"/>
          </a:p>
        </p:txBody>
      </p:sp>
      <p:sp>
        <p:nvSpPr>
          <p:cNvPr id="4" name="Footer Placeholder 3">
            <a:extLst>
              <a:ext uri="{FF2B5EF4-FFF2-40B4-BE49-F238E27FC236}">
                <a16:creationId xmlns:a16="http://schemas.microsoft.com/office/drawing/2014/main" id="{305E24FE-A222-ED34-024C-FFDE2D34F8EB}"/>
              </a:ext>
            </a:extLst>
          </p:cNvPr>
          <p:cNvSpPr txBox="1">
            <a:spLocks noGrp="1"/>
          </p:cNvSpPr>
          <p:nvPr>
            <p:ph type="ftr" sz="quarter" idx="9"/>
          </p:nvPr>
        </p:nvSpPr>
        <p:spPr/>
        <p:txBody>
          <a:bodyPr/>
          <a:lstStyle>
            <a:lvl1pPr>
              <a:defRPr/>
            </a:lvl1pPr>
          </a:lstStyle>
          <a:p>
            <a:pPr lvl="0"/>
            <a:endParaRPr lang="nl-NL"/>
          </a:p>
        </p:txBody>
      </p:sp>
      <p:sp>
        <p:nvSpPr>
          <p:cNvPr id="5" name="Slide Number Placeholder 4">
            <a:extLst>
              <a:ext uri="{FF2B5EF4-FFF2-40B4-BE49-F238E27FC236}">
                <a16:creationId xmlns:a16="http://schemas.microsoft.com/office/drawing/2014/main" id="{88B40A10-67CB-7776-C4C7-5D2FF3AE6E00}"/>
              </a:ext>
            </a:extLst>
          </p:cNvPr>
          <p:cNvSpPr txBox="1">
            <a:spLocks noGrp="1"/>
          </p:cNvSpPr>
          <p:nvPr>
            <p:ph type="sldNum" sz="quarter" idx="8"/>
          </p:nvPr>
        </p:nvSpPr>
        <p:spPr/>
        <p:txBody>
          <a:bodyPr/>
          <a:lstStyle>
            <a:lvl1pPr>
              <a:defRPr/>
            </a:lvl1pPr>
          </a:lstStyle>
          <a:p>
            <a:pPr lvl="0"/>
            <a:fld id="{AD60370B-C9D7-4834-A4CE-9A382E61F0C1}" type="slidenum">
              <a:t>‹#›</a:t>
            </a:fld>
            <a:endParaRPr lang="nl-NL"/>
          </a:p>
        </p:txBody>
      </p:sp>
    </p:spTree>
    <p:extLst>
      <p:ext uri="{BB962C8B-B14F-4D97-AF65-F5344CB8AC3E}">
        <p14:creationId xmlns:p14="http://schemas.microsoft.com/office/powerpoint/2010/main" val="419356822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561A95F-0070-C0DD-5338-CD6A46A0D73F}"/>
              </a:ext>
            </a:extLst>
          </p:cNvPr>
          <p:cNvSpPr txBox="1">
            <a:spLocks noGrp="1"/>
          </p:cNvSpPr>
          <p:nvPr>
            <p:ph type="dt" sz="half" idx="7"/>
          </p:nvPr>
        </p:nvSpPr>
        <p:spPr/>
        <p:txBody>
          <a:bodyPr/>
          <a:lstStyle>
            <a:lvl1pPr>
              <a:defRPr/>
            </a:lvl1pPr>
          </a:lstStyle>
          <a:p>
            <a:pPr lvl="0"/>
            <a:fld id="{8A661B2C-F2AF-4C03-AB67-94A463A1D777}" type="datetime1">
              <a:rPr lang="nl-NL"/>
              <a:pPr lvl="0"/>
              <a:t>2-6-2025</a:t>
            </a:fld>
            <a:endParaRPr lang="nl-NL"/>
          </a:p>
        </p:txBody>
      </p:sp>
      <p:sp>
        <p:nvSpPr>
          <p:cNvPr id="3" name="Footer Placeholder 2">
            <a:extLst>
              <a:ext uri="{FF2B5EF4-FFF2-40B4-BE49-F238E27FC236}">
                <a16:creationId xmlns:a16="http://schemas.microsoft.com/office/drawing/2014/main" id="{30F1A4DA-9055-FEE5-A602-D9779B637BFC}"/>
              </a:ext>
            </a:extLst>
          </p:cNvPr>
          <p:cNvSpPr txBox="1">
            <a:spLocks noGrp="1"/>
          </p:cNvSpPr>
          <p:nvPr>
            <p:ph type="ftr" sz="quarter" idx="9"/>
          </p:nvPr>
        </p:nvSpPr>
        <p:spPr/>
        <p:txBody>
          <a:bodyPr/>
          <a:lstStyle>
            <a:lvl1pPr>
              <a:defRPr/>
            </a:lvl1pPr>
          </a:lstStyle>
          <a:p>
            <a:pPr lvl="0"/>
            <a:endParaRPr lang="nl-NL"/>
          </a:p>
        </p:txBody>
      </p:sp>
      <p:sp>
        <p:nvSpPr>
          <p:cNvPr id="4" name="Slide Number Placeholder 3">
            <a:extLst>
              <a:ext uri="{FF2B5EF4-FFF2-40B4-BE49-F238E27FC236}">
                <a16:creationId xmlns:a16="http://schemas.microsoft.com/office/drawing/2014/main" id="{B46BA43E-7BE7-9F7B-3B17-91588606FEF6}"/>
              </a:ext>
            </a:extLst>
          </p:cNvPr>
          <p:cNvSpPr txBox="1">
            <a:spLocks noGrp="1"/>
          </p:cNvSpPr>
          <p:nvPr>
            <p:ph type="sldNum" sz="quarter" idx="8"/>
          </p:nvPr>
        </p:nvSpPr>
        <p:spPr/>
        <p:txBody>
          <a:bodyPr/>
          <a:lstStyle>
            <a:lvl1pPr>
              <a:defRPr/>
            </a:lvl1pPr>
          </a:lstStyle>
          <a:p>
            <a:pPr lvl="0"/>
            <a:fld id="{0518ACDE-9E16-4111-88E3-4C6CD514B970}" type="slidenum">
              <a:t>‹#›</a:t>
            </a:fld>
            <a:endParaRPr lang="nl-NL"/>
          </a:p>
        </p:txBody>
      </p:sp>
    </p:spTree>
    <p:extLst>
      <p:ext uri="{BB962C8B-B14F-4D97-AF65-F5344CB8AC3E}">
        <p14:creationId xmlns:p14="http://schemas.microsoft.com/office/powerpoint/2010/main" val="325081519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ABABC7-1312-DF0E-E34A-BE8B8834C8E1}"/>
              </a:ext>
            </a:extLst>
          </p:cNvPr>
          <p:cNvSpPr txBox="1">
            <a:spLocks noGrp="1"/>
          </p:cNvSpPr>
          <p:nvPr>
            <p:ph type="title"/>
          </p:nvPr>
        </p:nvSpPr>
        <p:spPr>
          <a:xfrm>
            <a:off x="839784" y="457200"/>
            <a:ext cx="3932240" cy="1600200"/>
          </a:xfrm>
        </p:spPr>
        <p:txBody>
          <a:bodyPr anchor="b"/>
          <a:lstStyle>
            <a:lvl1pPr>
              <a:defRPr sz="3200"/>
            </a:lvl1pPr>
          </a:lstStyle>
          <a:p>
            <a:pPr lvl="0"/>
            <a:r>
              <a:rPr lang="en-US"/>
              <a:t>Click to edit Master title style</a:t>
            </a:r>
            <a:endParaRPr lang="nl-NL"/>
          </a:p>
        </p:txBody>
      </p:sp>
      <p:sp>
        <p:nvSpPr>
          <p:cNvPr id="3" name="Content Placeholder 2">
            <a:extLst>
              <a:ext uri="{FF2B5EF4-FFF2-40B4-BE49-F238E27FC236}">
                <a16:creationId xmlns:a16="http://schemas.microsoft.com/office/drawing/2014/main" id="{38C09FF3-1C6F-9867-4AD8-E1CE78ACFF45}"/>
              </a:ext>
            </a:extLst>
          </p:cNvPr>
          <p:cNvSpPr txBox="1">
            <a:spLocks noGrp="1"/>
          </p:cNvSpPr>
          <p:nvPr>
            <p:ph idx="1"/>
          </p:nvPr>
        </p:nvSpPr>
        <p:spPr>
          <a:xfrm>
            <a:off x="5183184" y="987423"/>
            <a:ext cx="6172200" cy="4873623"/>
          </a:xfrm>
        </p:spPr>
        <p:txBody>
          <a:bodyPr/>
          <a:lstStyle>
            <a:lvl1pPr>
              <a:defRPr sz="3200"/>
            </a:lvl1pPr>
            <a:lvl2pPr>
              <a:defRPr sz="2800"/>
            </a:lvl2pPr>
            <a:lvl3pPr>
              <a:defRPr sz="2400"/>
            </a:lvl3pPr>
            <a:lvl4pPr>
              <a:defRPr sz="2000"/>
            </a:lvl4pPr>
            <a:lvl5pPr>
              <a:defRPr sz="20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4" name="Text Placeholder 3">
            <a:extLst>
              <a:ext uri="{FF2B5EF4-FFF2-40B4-BE49-F238E27FC236}">
                <a16:creationId xmlns:a16="http://schemas.microsoft.com/office/drawing/2014/main" id="{CD421B62-69D5-CE4F-F3C2-DD8C662618A9}"/>
              </a:ext>
            </a:extLst>
          </p:cNvPr>
          <p:cNvSpPr txBox="1">
            <a:spLocks noGrp="1"/>
          </p:cNvSpPr>
          <p:nvPr>
            <p:ph type="body" idx="2"/>
          </p:nvPr>
        </p:nvSpPr>
        <p:spPr>
          <a:xfrm>
            <a:off x="839784" y="2057400"/>
            <a:ext cx="3932240" cy="3811584"/>
          </a:xfrm>
        </p:spPr>
        <p:txBody>
          <a:bodyPr/>
          <a:lstStyle>
            <a:lvl1pPr marL="0" indent="0">
              <a:buNone/>
              <a:defRPr sz="1600"/>
            </a:lvl1pPr>
          </a:lstStyle>
          <a:p>
            <a:pPr lvl="0"/>
            <a:r>
              <a:rPr lang="en-US"/>
              <a:t>Click to edit Master text styles</a:t>
            </a:r>
          </a:p>
        </p:txBody>
      </p:sp>
      <p:sp>
        <p:nvSpPr>
          <p:cNvPr id="5" name="Date Placeholder 4">
            <a:extLst>
              <a:ext uri="{FF2B5EF4-FFF2-40B4-BE49-F238E27FC236}">
                <a16:creationId xmlns:a16="http://schemas.microsoft.com/office/drawing/2014/main" id="{C0206A90-B1DB-0CE8-4B61-43818D67D9D3}"/>
              </a:ext>
            </a:extLst>
          </p:cNvPr>
          <p:cNvSpPr txBox="1">
            <a:spLocks noGrp="1"/>
          </p:cNvSpPr>
          <p:nvPr>
            <p:ph type="dt" sz="half" idx="7"/>
          </p:nvPr>
        </p:nvSpPr>
        <p:spPr/>
        <p:txBody>
          <a:bodyPr/>
          <a:lstStyle>
            <a:lvl1pPr>
              <a:defRPr/>
            </a:lvl1pPr>
          </a:lstStyle>
          <a:p>
            <a:pPr lvl="0"/>
            <a:fld id="{CA0DFFF6-8912-46DB-91DA-F9E03C65F7CF}" type="datetime1">
              <a:rPr lang="nl-NL"/>
              <a:pPr lvl="0"/>
              <a:t>2-6-2025</a:t>
            </a:fld>
            <a:endParaRPr lang="nl-NL"/>
          </a:p>
        </p:txBody>
      </p:sp>
      <p:sp>
        <p:nvSpPr>
          <p:cNvPr id="6" name="Footer Placeholder 5">
            <a:extLst>
              <a:ext uri="{FF2B5EF4-FFF2-40B4-BE49-F238E27FC236}">
                <a16:creationId xmlns:a16="http://schemas.microsoft.com/office/drawing/2014/main" id="{7481D3BF-8875-54D9-A411-FF72A65EC135}"/>
              </a:ext>
            </a:extLst>
          </p:cNvPr>
          <p:cNvSpPr txBox="1">
            <a:spLocks noGrp="1"/>
          </p:cNvSpPr>
          <p:nvPr>
            <p:ph type="ftr" sz="quarter" idx="9"/>
          </p:nvPr>
        </p:nvSpPr>
        <p:spPr/>
        <p:txBody>
          <a:bodyPr/>
          <a:lstStyle>
            <a:lvl1pPr>
              <a:defRPr/>
            </a:lvl1pPr>
          </a:lstStyle>
          <a:p>
            <a:pPr lvl="0"/>
            <a:endParaRPr lang="nl-NL"/>
          </a:p>
        </p:txBody>
      </p:sp>
      <p:sp>
        <p:nvSpPr>
          <p:cNvPr id="7" name="Slide Number Placeholder 6">
            <a:extLst>
              <a:ext uri="{FF2B5EF4-FFF2-40B4-BE49-F238E27FC236}">
                <a16:creationId xmlns:a16="http://schemas.microsoft.com/office/drawing/2014/main" id="{EB20ED2D-F3CB-D2D9-7DEF-AEEB312981DE}"/>
              </a:ext>
            </a:extLst>
          </p:cNvPr>
          <p:cNvSpPr txBox="1">
            <a:spLocks noGrp="1"/>
          </p:cNvSpPr>
          <p:nvPr>
            <p:ph type="sldNum" sz="quarter" idx="8"/>
          </p:nvPr>
        </p:nvSpPr>
        <p:spPr/>
        <p:txBody>
          <a:bodyPr/>
          <a:lstStyle>
            <a:lvl1pPr>
              <a:defRPr/>
            </a:lvl1pPr>
          </a:lstStyle>
          <a:p>
            <a:pPr lvl="0"/>
            <a:fld id="{824C6E9E-C148-4EEE-9AD8-7F27D9A17812}" type="slidenum">
              <a:t>‹#›</a:t>
            </a:fld>
            <a:endParaRPr lang="nl-NL"/>
          </a:p>
        </p:txBody>
      </p:sp>
    </p:spTree>
    <p:extLst>
      <p:ext uri="{BB962C8B-B14F-4D97-AF65-F5344CB8AC3E}">
        <p14:creationId xmlns:p14="http://schemas.microsoft.com/office/powerpoint/2010/main" val="156617369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9D70AB-438A-46FC-7C8C-951D6852C0E9}"/>
              </a:ext>
            </a:extLst>
          </p:cNvPr>
          <p:cNvSpPr txBox="1">
            <a:spLocks noGrp="1"/>
          </p:cNvSpPr>
          <p:nvPr>
            <p:ph type="title"/>
          </p:nvPr>
        </p:nvSpPr>
        <p:spPr>
          <a:xfrm>
            <a:off x="839784" y="457200"/>
            <a:ext cx="3932240" cy="1600200"/>
          </a:xfrm>
        </p:spPr>
        <p:txBody>
          <a:bodyPr anchor="b"/>
          <a:lstStyle>
            <a:lvl1pPr>
              <a:defRPr sz="3200"/>
            </a:lvl1pPr>
          </a:lstStyle>
          <a:p>
            <a:pPr lvl="0"/>
            <a:r>
              <a:rPr lang="en-US"/>
              <a:t>Click to edit Master title style</a:t>
            </a:r>
            <a:endParaRPr lang="nl-NL"/>
          </a:p>
        </p:txBody>
      </p:sp>
      <p:sp>
        <p:nvSpPr>
          <p:cNvPr id="3" name="Picture Placeholder 2">
            <a:extLst>
              <a:ext uri="{FF2B5EF4-FFF2-40B4-BE49-F238E27FC236}">
                <a16:creationId xmlns:a16="http://schemas.microsoft.com/office/drawing/2014/main" id="{D46E5DE7-20B7-DABC-AB10-D471F1AD7270}"/>
              </a:ext>
            </a:extLst>
          </p:cNvPr>
          <p:cNvSpPr txBox="1">
            <a:spLocks noGrp="1"/>
          </p:cNvSpPr>
          <p:nvPr>
            <p:ph type="pic" idx="1"/>
          </p:nvPr>
        </p:nvSpPr>
        <p:spPr>
          <a:xfrm>
            <a:off x="5183184" y="987423"/>
            <a:ext cx="6172200" cy="4873623"/>
          </a:xfrm>
        </p:spPr>
        <p:txBody>
          <a:bodyPr/>
          <a:lstStyle>
            <a:lvl1pPr marL="0" indent="0">
              <a:buNone/>
              <a:defRPr lang="nl-NL" sz="3200"/>
            </a:lvl1pPr>
          </a:lstStyle>
          <a:p>
            <a:pPr lvl="0"/>
            <a:endParaRPr lang="nl-NL"/>
          </a:p>
        </p:txBody>
      </p:sp>
      <p:sp>
        <p:nvSpPr>
          <p:cNvPr id="4" name="Text Placeholder 3">
            <a:extLst>
              <a:ext uri="{FF2B5EF4-FFF2-40B4-BE49-F238E27FC236}">
                <a16:creationId xmlns:a16="http://schemas.microsoft.com/office/drawing/2014/main" id="{19CBE666-1497-DB62-4586-494F3AD44A5E}"/>
              </a:ext>
            </a:extLst>
          </p:cNvPr>
          <p:cNvSpPr txBox="1">
            <a:spLocks noGrp="1"/>
          </p:cNvSpPr>
          <p:nvPr>
            <p:ph type="body" idx="2"/>
          </p:nvPr>
        </p:nvSpPr>
        <p:spPr>
          <a:xfrm>
            <a:off x="839784" y="2057400"/>
            <a:ext cx="3932240" cy="3811584"/>
          </a:xfrm>
        </p:spPr>
        <p:txBody>
          <a:bodyPr/>
          <a:lstStyle>
            <a:lvl1pPr marL="0" indent="0">
              <a:buNone/>
              <a:defRPr sz="1600"/>
            </a:lvl1pPr>
          </a:lstStyle>
          <a:p>
            <a:pPr lvl="0"/>
            <a:r>
              <a:rPr lang="en-US"/>
              <a:t>Click to edit Master text styles</a:t>
            </a:r>
          </a:p>
        </p:txBody>
      </p:sp>
      <p:sp>
        <p:nvSpPr>
          <p:cNvPr id="5" name="Date Placeholder 4">
            <a:extLst>
              <a:ext uri="{FF2B5EF4-FFF2-40B4-BE49-F238E27FC236}">
                <a16:creationId xmlns:a16="http://schemas.microsoft.com/office/drawing/2014/main" id="{002556C3-B01D-98A9-64C8-C886A9587074}"/>
              </a:ext>
            </a:extLst>
          </p:cNvPr>
          <p:cNvSpPr txBox="1">
            <a:spLocks noGrp="1"/>
          </p:cNvSpPr>
          <p:nvPr>
            <p:ph type="dt" sz="half" idx="7"/>
          </p:nvPr>
        </p:nvSpPr>
        <p:spPr/>
        <p:txBody>
          <a:bodyPr/>
          <a:lstStyle>
            <a:lvl1pPr>
              <a:defRPr/>
            </a:lvl1pPr>
          </a:lstStyle>
          <a:p>
            <a:pPr lvl="0"/>
            <a:fld id="{C666B312-295A-476A-B315-A64CB759F8D7}" type="datetime1">
              <a:rPr lang="nl-NL"/>
              <a:pPr lvl="0"/>
              <a:t>2-6-2025</a:t>
            </a:fld>
            <a:endParaRPr lang="nl-NL"/>
          </a:p>
        </p:txBody>
      </p:sp>
      <p:sp>
        <p:nvSpPr>
          <p:cNvPr id="6" name="Footer Placeholder 5">
            <a:extLst>
              <a:ext uri="{FF2B5EF4-FFF2-40B4-BE49-F238E27FC236}">
                <a16:creationId xmlns:a16="http://schemas.microsoft.com/office/drawing/2014/main" id="{D3658F25-78F6-CB91-7E51-5F92A8AD1B30}"/>
              </a:ext>
            </a:extLst>
          </p:cNvPr>
          <p:cNvSpPr txBox="1">
            <a:spLocks noGrp="1"/>
          </p:cNvSpPr>
          <p:nvPr>
            <p:ph type="ftr" sz="quarter" idx="9"/>
          </p:nvPr>
        </p:nvSpPr>
        <p:spPr/>
        <p:txBody>
          <a:bodyPr/>
          <a:lstStyle>
            <a:lvl1pPr>
              <a:defRPr/>
            </a:lvl1pPr>
          </a:lstStyle>
          <a:p>
            <a:pPr lvl="0"/>
            <a:endParaRPr lang="nl-NL"/>
          </a:p>
        </p:txBody>
      </p:sp>
      <p:sp>
        <p:nvSpPr>
          <p:cNvPr id="7" name="Slide Number Placeholder 6">
            <a:extLst>
              <a:ext uri="{FF2B5EF4-FFF2-40B4-BE49-F238E27FC236}">
                <a16:creationId xmlns:a16="http://schemas.microsoft.com/office/drawing/2014/main" id="{BAA21B32-D600-9FA7-8D87-910DBC63C917}"/>
              </a:ext>
            </a:extLst>
          </p:cNvPr>
          <p:cNvSpPr txBox="1">
            <a:spLocks noGrp="1"/>
          </p:cNvSpPr>
          <p:nvPr>
            <p:ph type="sldNum" sz="quarter" idx="8"/>
          </p:nvPr>
        </p:nvSpPr>
        <p:spPr/>
        <p:txBody>
          <a:bodyPr/>
          <a:lstStyle>
            <a:lvl1pPr>
              <a:defRPr/>
            </a:lvl1pPr>
          </a:lstStyle>
          <a:p>
            <a:pPr lvl="0"/>
            <a:fld id="{8292655E-9FB7-4011-9633-924AF0B61CAA}" type="slidenum">
              <a:t>‹#›</a:t>
            </a:fld>
            <a:endParaRPr lang="nl-NL"/>
          </a:p>
        </p:txBody>
      </p:sp>
    </p:spTree>
    <p:extLst>
      <p:ext uri="{BB962C8B-B14F-4D97-AF65-F5344CB8AC3E}">
        <p14:creationId xmlns:p14="http://schemas.microsoft.com/office/powerpoint/2010/main" val="244960604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358AA2C4-FFBF-6D6F-707F-06BCFF00DA60}"/>
              </a:ext>
            </a:extLst>
          </p:cNvPr>
          <p:cNvSpPr txBox="1">
            <a:spLocks noGrp="1"/>
          </p:cNvSpPr>
          <p:nvPr>
            <p:ph type="title"/>
          </p:nvPr>
        </p:nvSpPr>
        <p:spPr>
          <a:xfrm>
            <a:off x="838203" y="365129"/>
            <a:ext cx="10515600" cy="1325559"/>
          </a:xfrm>
          <a:prstGeom prst="rect">
            <a:avLst/>
          </a:prstGeom>
          <a:noFill/>
          <a:ln>
            <a:noFill/>
          </a:ln>
        </p:spPr>
        <p:txBody>
          <a:bodyPr vert="horz" wrap="square" lIns="91440" tIns="45720" rIns="91440" bIns="45720" anchor="ctr" anchorCtr="0" compatLnSpc="1">
            <a:normAutofit/>
          </a:bodyPr>
          <a:lstStyle/>
          <a:p>
            <a:pPr lvl="0"/>
            <a:r>
              <a:rPr lang="en-US"/>
              <a:t>Click to edit Master title style</a:t>
            </a:r>
            <a:endParaRPr lang="nl-NL"/>
          </a:p>
        </p:txBody>
      </p:sp>
      <p:sp>
        <p:nvSpPr>
          <p:cNvPr id="3" name="Text Placeholder 2">
            <a:extLst>
              <a:ext uri="{FF2B5EF4-FFF2-40B4-BE49-F238E27FC236}">
                <a16:creationId xmlns:a16="http://schemas.microsoft.com/office/drawing/2014/main" id="{9B772520-2949-2F6A-3E7F-7F7231C5160F}"/>
              </a:ext>
            </a:extLst>
          </p:cNvPr>
          <p:cNvSpPr txBox="1">
            <a:spLocks noGrp="1"/>
          </p:cNvSpPr>
          <p:nvPr>
            <p:ph type="body" idx="1"/>
          </p:nvPr>
        </p:nvSpPr>
        <p:spPr>
          <a:xfrm>
            <a:off x="838203" y="1825627"/>
            <a:ext cx="10515600" cy="4351336"/>
          </a:xfrm>
          <a:prstGeom prst="rect">
            <a:avLst/>
          </a:prstGeom>
          <a:noFill/>
          <a:ln>
            <a:noFill/>
          </a:ln>
        </p:spPr>
        <p:txBody>
          <a:bodyPr vert="horz" wrap="square" lIns="91440" tIns="45720" rIns="91440" bIns="45720" anchor="t" anchorCtr="0" compatLnSpc="1">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l-NL"/>
          </a:p>
        </p:txBody>
      </p:sp>
      <p:sp>
        <p:nvSpPr>
          <p:cNvPr id="4" name="Date Placeholder 3">
            <a:extLst>
              <a:ext uri="{FF2B5EF4-FFF2-40B4-BE49-F238E27FC236}">
                <a16:creationId xmlns:a16="http://schemas.microsoft.com/office/drawing/2014/main" id="{0398AC7B-E5BB-2DAA-BFD8-36273FA1BF4C}"/>
              </a:ext>
            </a:extLst>
          </p:cNvPr>
          <p:cNvSpPr txBox="1">
            <a:spLocks noGrp="1"/>
          </p:cNvSpPr>
          <p:nvPr>
            <p:ph type="dt" sz="half" idx="2"/>
          </p:nvPr>
        </p:nvSpPr>
        <p:spPr>
          <a:xfrm>
            <a:off x="838203" y="6356351"/>
            <a:ext cx="2743200" cy="365129"/>
          </a:xfrm>
          <a:prstGeom prst="rect">
            <a:avLst/>
          </a:prstGeom>
          <a:noFill/>
          <a:ln>
            <a:noFill/>
          </a:ln>
        </p:spPr>
        <p:txBody>
          <a:bodyPr vert="horz" wrap="square" lIns="91440" tIns="45720" rIns="91440" bIns="45720" anchor="ctr" anchorCtr="0" compatLnSpc="1">
            <a:noAutofit/>
          </a:bodyPr>
          <a:lstStyle>
            <a:lvl1pPr marL="0" marR="0" lvl="0" indent="0" algn="l" defTabSz="914400" rtl="0" fontAlgn="auto" hangingPunct="1">
              <a:lnSpc>
                <a:spcPct val="100000"/>
              </a:lnSpc>
              <a:spcBef>
                <a:spcPts val="0"/>
              </a:spcBef>
              <a:spcAft>
                <a:spcPts val="0"/>
              </a:spcAft>
              <a:buNone/>
              <a:tabLst/>
              <a:defRPr lang="nl-NL" sz="1200" b="0" i="0" u="none" strike="noStrike" kern="1200" cap="none" spc="0" baseline="0">
                <a:solidFill>
                  <a:srgbClr val="767676"/>
                </a:solidFill>
                <a:uFillTx/>
                <a:latin typeface="Aptos"/>
              </a:defRPr>
            </a:lvl1pPr>
          </a:lstStyle>
          <a:p>
            <a:pPr lvl="0"/>
            <a:fld id="{FF0F1286-A92F-4761-87B8-3CAAB4E57953}" type="datetime1">
              <a:rPr lang="nl-NL"/>
              <a:pPr lvl="0"/>
              <a:t>2-6-2025</a:t>
            </a:fld>
            <a:endParaRPr lang="nl-NL"/>
          </a:p>
        </p:txBody>
      </p:sp>
      <p:sp>
        <p:nvSpPr>
          <p:cNvPr id="5" name="Footer Placeholder 4">
            <a:extLst>
              <a:ext uri="{FF2B5EF4-FFF2-40B4-BE49-F238E27FC236}">
                <a16:creationId xmlns:a16="http://schemas.microsoft.com/office/drawing/2014/main" id="{9A9E7323-38CE-97A6-CB43-041534E7F8F9}"/>
              </a:ext>
            </a:extLst>
          </p:cNvPr>
          <p:cNvSpPr txBox="1">
            <a:spLocks noGrp="1"/>
          </p:cNvSpPr>
          <p:nvPr>
            <p:ph type="ftr" sz="quarter" idx="3"/>
          </p:nvPr>
        </p:nvSpPr>
        <p:spPr>
          <a:xfrm>
            <a:off x="4038603" y="6356351"/>
            <a:ext cx="4114800" cy="365129"/>
          </a:xfrm>
          <a:prstGeom prst="rect">
            <a:avLst/>
          </a:prstGeom>
          <a:noFill/>
          <a:ln>
            <a:noFill/>
          </a:ln>
        </p:spPr>
        <p:txBody>
          <a:bodyPr vert="horz" wrap="square" lIns="91440" tIns="45720" rIns="91440" bIns="45720" anchor="ctr" anchorCtr="1" compatLnSpc="1">
            <a:noAutofit/>
          </a:bodyPr>
          <a:lstStyle>
            <a:lvl1pPr marL="0" marR="0" lvl="0" indent="0" algn="ctr" defTabSz="914400" rtl="0" fontAlgn="auto" hangingPunct="1">
              <a:lnSpc>
                <a:spcPct val="100000"/>
              </a:lnSpc>
              <a:spcBef>
                <a:spcPts val="0"/>
              </a:spcBef>
              <a:spcAft>
                <a:spcPts val="0"/>
              </a:spcAft>
              <a:buNone/>
              <a:tabLst/>
              <a:defRPr lang="nl-NL" sz="1200" b="0" i="0" u="none" strike="noStrike" kern="1200" cap="none" spc="0" baseline="0">
                <a:solidFill>
                  <a:srgbClr val="767676"/>
                </a:solidFill>
                <a:uFillTx/>
                <a:latin typeface="Aptos"/>
              </a:defRPr>
            </a:lvl1pPr>
          </a:lstStyle>
          <a:p>
            <a:pPr lvl="0"/>
            <a:endParaRPr lang="nl-NL"/>
          </a:p>
        </p:txBody>
      </p:sp>
      <p:sp>
        <p:nvSpPr>
          <p:cNvPr id="6" name="Slide Number Placeholder 5">
            <a:extLst>
              <a:ext uri="{FF2B5EF4-FFF2-40B4-BE49-F238E27FC236}">
                <a16:creationId xmlns:a16="http://schemas.microsoft.com/office/drawing/2014/main" id="{2517961E-70E4-DB32-E8A7-980E2E173690}"/>
              </a:ext>
            </a:extLst>
          </p:cNvPr>
          <p:cNvSpPr txBox="1">
            <a:spLocks noGrp="1"/>
          </p:cNvSpPr>
          <p:nvPr>
            <p:ph type="sldNum" sz="quarter" idx="4"/>
          </p:nvPr>
        </p:nvSpPr>
        <p:spPr>
          <a:xfrm>
            <a:off x="8610603" y="6356351"/>
            <a:ext cx="2743200" cy="365129"/>
          </a:xfrm>
          <a:prstGeom prst="rect">
            <a:avLst/>
          </a:prstGeom>
          <a:noFill/>
          <a:ln>
            <a:noFill/>
          </a:ln>
        </p:spPr>
        <p:txBody>
          <a:bodyPr vert="horz" wrap="square" lIns="91440" tIns="45720" rIns="91440" bIns="45720" anchor="ctr" anchorCtr="0" compatLnSpc="1">
            <a:noAutofit/>
          </a:bodyPr>
          <a:lstStyle>
            <a:lvl1pPr marL="0" marR="0" lvl="0" indent="0" algn="r" defTabSz="914400" rtl="0" fontAlgn="auto" hangingPunct="1">
              <a:lnSpc>
                <a:spcPct val="100000"/>
              </a:lnSpc>
              <a:spcBef>
                <a:spcPts val="0"/>
              </a:spcBef>
              <a:spcAft>
                <a:spcPts val="0"/>
              </a:spcAft>
              <a:buNone/>
              <a:tabLst/>
              <a:defRPr lang="nl-NL" sz="1200" b="0" i="0" u="none" strike="noStrike" kern="1200" cap="none" spc="0" baseline="0">
                <a:solidFill>
                  <a:srgbClr val="767676"/>
                </a:solidFill>
                <a:uFillTx/>
                <a:latin typeface="Aptos"/>
              </a:defRPr>
            </a:lvl1pPr>
          </a:lstStyle>
          <a:p>
            <a:pPr lvl="0"/>
            <a:fld id="{B0551B31-0C2B-4AE7-80B2-DE9305D5E5ED}" type="slidenum">
              <a:t>‹#›</a:t>
            </a:fld>
            <a:endParaRPr lang="nl-NL"/>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marL="0" marR="0" lvl="0" indent="0" algn="l" defTabSz="914400" rtl="0" fontAlgn="auto" hangingPunct="1">
        <a:lnSpc>
          <a:spcPct val="90000"/>
        </a:lnSpc>
        <a:spcBef>
          <a:spcPts val="0"/>
        </a:spcBef>
        <a:spcAft>
          <a:spcPts val="0"/>
        </a:spcAft>
        <a:buNone/>
        <a:tabLst/>
        <a:defRPr lang="en-US" sz="4400" b="0" i="0" u="none" strike="noStrike" kern="1200" cap="none" spc="0" baseline="0">
          <a:solidFill>
            <a:srgbClr val="000000"/>
          </a:solidFill>
          <a:uFillTx/>
          <a:latin typeface="Ageo Trial Heavy" pitchFamily="2" charset="0"/>
        </a:defRPr>
      </a:lvl1pPr>
    </p:titleStyle>
    <p:bodyStyle>
      <a:lvl1pPr marL="228600" marR="0" lvl="0" indent="-228600" algn="l" defTabSz="914400" rtl="0" fontAlgn="auto" hangingPunct="1">
        <a:lnSpc>
          <a:spcPct val="90000"/>
        </a:lnSpc>
        <a:spcBef>
          <a:spcPts val="1000"/>
        </a:spcBef>
        <a:spcAft>
          <a:spcPts val="0"/>
        </a:spcAft>
        <a:buSzPct val="100000"/>
        <a:buFont typeface="Arial" pitchFamily="34"/>
        <a:buChar char="•"/>
        <a:tabLst/>
        <a:defRPr lang="en-US" sz="2800" b="0" i="0" u="none" strike="noStrike" kern="1200" cap="none" spc="0" baseline="0">
          <a:solidFill>
            <a:srgbClr val="000000"/>
          </a:solidFill>
          <a:uFillTx/>
          <a:latin typeface="Aptos"/>
        </a:defRPr>
      </a:lvl1pPr>
      <a:lvl2pPr marL="685800" marR="0" lvl="1" indent="-228600" algn="l" defTabSz="914400" rtl="0" fontAlgn="auto" hangingPunct="1">
        <a:lnSpc>
          <a:spcPct val="90000"/>
        </a:lnSpc>
        <a:spcBef>
          <a:spcPts val="500"/>
        </a:spcBef>
        <a:spcAft>
          <a:spcPts val="0"/>
        </a:spcAft>
        <a:buSzPct val="100000"/>
        <a:buFont typeface="Arial" pitchFamily="34"/>
        <a:buChar char="•"/>
        <a:tabLst/>
        <a:defRPr lang="en-US" sz="2400" b="0" i="0" u="none" strike="noStrike" kern="1200" cap="none" spc="0" baseline="0">
          <a:solidFill>
            <a:srgbClr val="000000"/>
          </a:solidFill>
          <a:uFillTx/>
          <a:latin typeface="Aptos"/>
        </a:defRPr>
      </a:lvl2pPr>
      <a:lvl3pPr marL="1143000" marR="0" lvl="2" indent="-228600" algn="l" defTabSz="914400" rtl="0" fontAlgn="auto" hangingPunct="1">
        <a:lnSpc>
          <a:spcPct val="90000"/>
        </a:lnSpc>
        <a:spcBef>
          <a:spcPts val="500"/>
        </a:spcBef>
        <a:spcAft>
          <a:spcPts val="0"/>
        </a:spcAft>
        <a:buSzPct val="100000"/>
        <a:buFont typeface="Arial" pitchFamily="34"/>
        <a:buChar char="•"/>
        <a:tabLst/>
        <a:defRPr lang="en-US" sz="2000" b="0" i="0" u="none" strike="noStrike" kern="1200" cap="none" spc="0" baseline="0">
          <a:solidFill>
            <a:srgbClr val="000000"/>
          </a:solidFill>
          <a:uFillTx/>
          <a:latin typeface="Aptos"/>
        </a:defRPr>
      </a:lvl3pPr>
      <a:lvl4pPr marL="1600200" marR="0" lvl="3" indent="-228600" algn="l" defTabSz="914400" rtl="0" fontAlgn="auto" hangingPunct="1">
        <a:lnSpc>
          <a:spcPct val="90000"/>
        </a:lnSpc>
        <a:spcBef>
          <a:spcPts val="500"/>
        </a:spcBef>
        <a:spcAft>
          <a:spcPts val="0"/>
        </a:spcAft>
        <a:buSzPct val="100000"/>
        <a:buFont typeface="Arial" pitchFamily="34"/>
        <a:buChar char="•"/>
        <a:tabLst/>
        <a:defRPr lang="en-US" sz="1800" b="0" i="0" u="none" strike="noStrike" kern="1200" cap="none" spc="0" baseline="0">
          <a:solidFill>
            <a:srgbClr val="000000"/>
          </a:solidFill>
          <a:uFillTx/>
          <a:latin typeface="Aptos"/>
        </a:defRPr>
      </a:lvl4pPr>
      <a:lvl5pPr marL="2057400" marR="0" lvl="4" indent="-228600" algn="l" defTabSz="914400" rtl="0" fontAlgn="auto" hangingPunct="1">
        <a:lnSpc>
          <a:spcPct val="90000"/>
        </a:lnSpc>
        <a:spcBef>
          <a:spcPts val="500"/>
        </a:spcBef>
        <a:spcAft>
          <a:spcPts val="0"/>
        </a:spcAft>
        <a:buSzPct val="100000"/>
        <a:buFont typeface="Arial" pitchFamily="34"/>
        <a:buChar char="•"/>
        <a:tabLst/>
        <a:defRPr lang="en-US" sz="1800" b="0" i="0" u="none" strike="noStrike" kern="1200" cap="none" spc="0" baseline="0">
          <a:solidFill>
            <a:srgbClr val="000000"/>
          </a:solidFill>
          <a:uFillTx/>
          <a:latin typeface="Apto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25.png"/><Relationship Id="rId4" Type="http://schemas.openxmlformats.org/officeDocument/2006/relationships/image" Target="../media/image13.png"/></Relationships>
</file>

<file path=ppt/slides/_rels/slide11.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27.jpeg"/></Relationships>
</file>

<file path=ppt/slides/_rels/slide1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1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13.png"/><Relationship Id="rId4" Type="http://schemas.openxmlformats.org/officeDocument/2006/relationships/image" Target="../media/image29.png"/></Relationships>
</file>

<file path=ppt/slides/_rels/slide16.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25.png"/><Relationship Id="rId4" Type="http://schemas.openxmlformats.org/officeDocument/2006/relationships/image" Target="../media/image13.png"/></Relationships>
</file>

<file path=ppt/slides/_rels/slide1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image" Target="../media/image24.png"/><Relationship Id="rId4" Type="http://schemas.openxmlformats.org/officeDocument/2006/relationships/image" Target="../media/image13.png"/></Relationships>
</file>

<file path=ppt/slides/_rels/slide19.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image" Target="../media/image31.png"/><Relationship Id="rId7" Type="http://schemas.openxmlformats.org/officeDocument/2006/relationships/image" Target="../media/image10.png"/><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29.png"/><Relationship Id="rId5" Type="http://schemas.openxmlformats.org/officeDocument/2006/relationships/image" Target="../media/image25.png"/><Relationship Id="rId4" Type="http://schemas.openxmlformats.org/officeDocument/2006/relationships/image" Target="../media/image32.pn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11.jpeg"/></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13.png"/><Relationship Id="rId4" Type="http://schemas.openxmlformats.org/officeDocument/2006/relationships/image" Target="../media/image10.png"/></Relationships>
</file>

<file path=ppt/slides/_rels/slide7.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image" Target="../media/image18.jpe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17.jpeg"/><Relationship Id="rId5" Type="http://schemas.openxmlformats.org/officeDocument/2006/relationships/image" Target="../media/image16.jpeg"/><Relationship Id="rId4" Type="http://schemas.openxmlformats.org/officeDocument/2006/relationships/image" Target="../media/image15.jpeg"/></Relationships>
</file>

<file path=ppt/slides/_rels/slide8.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21.png"/><Relationship Id="rId4" Type="http://schemas.openxmlformats.org/officeDocument/2006/relationships/image" Target="../media/image20.jpeg"/></Relationships>
</file>

<file path=ppt/slides/_rels/slide9.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23.jpeg"/></Relationships>
</file>

<file path=ppt/slides/slide1.xml><?xml version="1.0" encoding="utf-8"?>
<p:sld xmlns:a="http://schemas.openxmlformats.org/drawingml/2006/main" xmlns:r="http://schemas.openxmlformats.org/officeDocument/2006/relationships" xmlns:p="http://schemas.openxmlformats.org/presentationml/2006/main">
  <p:cSld name="Slide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88411928-B01D-6B6B-3A9D-2A3F3B0D0F55}"/>
              </a:ext>
            </a:extLst>
          </p:cNvPr>
          <p:cNvPicPr>
            <a:picLocks noGrp="1" noRot="1" noChangeAspect="1" noMove="1" noResize="1" noEditPoints="1" noAdjustHandles="1" noChangeArrowheads="1" noChangeShapeType="1" noCrop="1"/>
          </p:cNvPicPr>
          <p:nvPr/>
        </p:nvPicPr>
        <p:blipFill>
          <a:blip r:embed="rId2">
            <a:extLst>
              <a:ext uri="{28A0092B-C50C-407E-A947-70E740481C1C}">
                <a14:useLocalDpi xmlns:a14="http://schemas.microsoft.com/office/drawing/2010/main" val="0"/>
              </a:ext>
            </a:extLst>
          </a:blip>
          <a:srcRect/>
          <a:stretch/>
        </p:blipFill>
        <p:spPr>
          <a:xfrm>
            <a:off x="0" y="0"/>
            <a:ext cx="12192000" cy="6857999"/>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name="Slide8">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024A78-BB3F-4370-F078-818C27FFAAE9}"/>
              </a:ext>
            </a:extLst>
          </p:cNvPr>
          <p:cNvSpPr txBox="1">
            <a:spLocks noGrp="1"/>
          </p:cNvSpPr>
          <p:nvPr>
            <p:ph type="title"/>
          </p:nvPr>
        </p:nvSpPr>
        <p:spPr/>
        <p:txBody>
          <a:bodyPr/>
          <a:lstStyle/>
          <a:p>
            <a:pPr lvl="0"/>
            <a:r>
              <a:rPr lang="nl-NL">
                <a:latin typeface="Ageo Trial Heavy" pitchFamily="2" charset="0"/>
              </a:rPr>
              <a:t>convergeren.</a:t>
            </a:r>
          </a:p>
        </p:txBody>
      </p:sp>
      <p:sp>
        <p:nvSpPr>
          <p:cNvPr id="3" name="Content Placeholder 2">
            <a:extLst>
              <a:ext uri="{FF2B5EF4-FFF2-40B4-BE49-F238E27FC236}">
                <a16:creationId xmlns:a16="http://schemas.microsoft.com/office/drawing/2014/main" id="{46752BFC-7815-F448-F5ED-9C5E3C4BBCC1}"/>
              </a:ext>
            </a:extLst>
          </p:cNvPr>
          <p:cNvSpPr txBox="1">
            <a:spLocks noGrp="1"/>
          </p:cNvSpPr>
          <p:nvPr>
            <p:ph idx="1"/>
          </p:nvPr>
        </p:nvSpPr>
        <p:spPr>
          <a:xfrm>
            <a:off x="1534889" y="1825627"/>
            <a:ext cx="10515600" cy="389253"/>
          </a:xfrm>
        </p:spPr>
        <p:txBody>
          <a:bodyPr>
            <a:normAutofit/>
          </a:bodyPr>
          <a:lstStyle/>
          <a:p>
            <a:pPr marL="0" lvl="0" indent="0">
              <a:buNone/>
            </a:pPr>
            <a:r>
              <a:rPr lang="nl-NL" sz="1800"/>
              <a:t>combinatie van de ideeën tot uiteindelijke resultaat.</a:t>
            </a:r>
          </a:p>
        </p:txBody>
      </p:sp>
      <p:pic>
        <p:nvPicPr>
          <p:cNvPr id="4" name="Picture 3">
            <a:extLst>
              <a:ext uri="{FF2B5EF4-FFF2-40B4-BE49-F238E27FC236}">
                <a16:creationId xmlns:a16="http://schemas.microsoft.com/office/drawing/2014/main" id="{BC50B406-E1C8-F462-BF18-6E9444266E3E}"/>
              </a:ext>
            </a:extLst>
          </p:cNvPr>
          <p:cNvPicPr>
            <a:picLocks noChangeAspect="1"/>
          </p:cNvPicPr>
          <p:nvPr/>
        </p:nvPicPr>
        <p:blipFill>
          <a:blip r:embed="rId3">
            <a:extLst>
              <a:ext uri="{28A0092B-C50C-407E-A947-70E740481C1C}">
                <a14:useLocalDpi xmlns:a14="http://schemas.microsoft.com/office/drawing/2010/main" val="0"/>
              </a:ext>
            </a:extLst>
          </a:blip>
          <a:srcRect l="30426" t="7827" r="20458" b="55405"/>
          <a:stretch/>
        </p:blipFill>
        <p:spPr>
          <a:xfrm rot="403601" flipH="1">
            <a:off x="636033" y="1575276"/>
            <a:ext cx="849660" cy="889953"/>
          </a:xfrm>
          <a:prstGeom prst="rect">
            <a:avLst/>
          </a:prstGeom>
        </p:spPr>
      </p:pic>
      <p:pic>
        <p:nvPicPr>
          <p:cNvPr id="5" name="Picture 4">
            <a:extLst>
              <a:ext uri="{FF2B5EF4-FFF2-40B4-BE49-F238E27FC236}">
                <a16:creationId xmlns:a16="http://schemas.microsoft.com/office/drawing/2014/main" id="{A2C7F88B-6F5F-9934-1B7D-212DF9C0CA0A}"/>
              </a:ext>
            </a:extLst>
          </p:cNvPr>
          <p:cNvPicPr>
            <a:picLocks noChangeAspect="1"/>
          </p:cNvPicPr>
          <p:nvPr/>
        </p:nvPicPr>
        <p:blipFill>
          <a:blip r:embed="rId3">
            <a:extLst>
              <a:ext uri="{28A0092B-C50C-407E-A947-70E740481C1C}">
                <a14:useLocalDpi xmlns:a14="http://schemas.microsoft.com/office/drawing/2010/main" val="0"/>
              </a:ext>
            </a:extLst>
          </a:blip>
          <a:srcRect l="30426" t="7827" r="20458" b="55405"/>
          <a:stretch/>
        </p:blipFill>
        <p:spPr>
          <a:xfrm rot="17850538" flipH="1">
            <a:off x="1877007" y="2725478"/>
            <a:ext cx="849660" cy="889953"/>
          </a:xfrm>
          <a:prstGeom prst="rect">
            <a:avLst/>
          </a:prstGeom>
        </p:spPr>
      </p:pic>
      <p:pic>
        <p:nvPicPr>
          <p:cNvPr id="6" name="Picture 5">
            <a:extLst>
              <a:ext uri="{FF2B5EF4-FFF2-40B4-BE49-F238E27FC236}">
                <a16:creationId xmlns:a16="http://schemas.microsoft.com/office/drawing/2014/main" id="{167CD3EC-33BE-DC8D-4D58-CE77A290D2AE}"/>
              </a:ext>
            </a:extLst>
          </p:cNvPr>
          <p:cNvPicPr>
            <a:picLocks noChangeAspect="1"/>
          </p:cNvPicPr>
          <p:nvPr/>
        </p:nvPicPr>
        <p:blipFill>
          <a:blip r:embed="rId4">
            <a:extLst>
              <a:ext uri="{28A0092B-C50C-407E-A947-70E740481C1C}">
                <a14:useLocalDpi xmlns:a14="http://schemas.microsoft.com/office/drawing/2010/main" val="0"/>
              </a:ext>
            </a:extLst>
          </a:blip>
          <a:srcRect l="41480" t="38897" r="26812" b="39970"/>
          <a:stretch/>
        </p:blipFill>
        <p:spPr>
          <a:xfrm rot="20299390">
            <a:off x="9954782" y="3499241"/>
            <a:ext cx="784833" cy="4465329"/>
          </a:xfrm>
          <a:prstGeom prst="rect">
            <a:avLst/>
          </a:prstGeom>
        </p:spPr>
      </p:pic>
      <p:pic>
        <p:nvPicPr>
          <p:cNvPr id="7" name="Picture 6">
            <a:extLst>
              <a:ext uri="{FF2B5EF4-FFF2-40B4-BE49-F238E27FC236}">
                <a16:creationId xmlns:a16="http://schemas.microsoft.com/office/drawing/2014/main" id="{35147509-CE55-0551-6936-A6662100F058}"/>
              </a:ext>
            </a:extLst>
          </p:cNvPr>
          <p:cNvPicPr>
            <a:picLocks noChangeAspect="1"/>
          </p:cNvPicPr>
          <p:nvPr/>
        </p:nvPicPr>
        <p:blipFill>
          <a:blip r:embed="rId4">
            <a:extLst>
              <a:ext uri="{28A0092B-C50C-407E-A947-70E740481C1C}">
                <a14:useLocalDpi xmlns:a14="http://schemas.microsoft.com/office/drawing/2010/main" val="0"/>
              </a:ext>
            </a:extLst>
          </a:blip>
          <a:srcRect l="41480" t="38897" r="26812" b="39970"/>
          <a:stretch/>
        </p:blipFill>
        <p:spPr>
          <a:xfrm rot="1300610" flipH="1">
            <a:off x="-972218" y="1223636"/>
            <a:ext cx="1243966" cy="7077579"/>
          </a:xfrm>
          <a:prstGeom prst="rect">
            <a:avLst/>
          </a:prstGeom>
        </p:spPr>
      </p:pic>
      <p:pic>
        <p:nvPicPr>
          <p:cNvPr id="8" name="Picture 7">
            <a:extLst>
              <a:ext uri="{FF2B5EF4-FFF2-40B4-BE49-F238E27FC236}">
                <a16:creationId xmlns:a16="http://schemas.microsoft.com/office/drawing/2014/main" id="{170E8F43-9689-627D-3F71-239FDE2554B3}"/>
              </a:ext>
            </a:extLst>
          </p:cNvPr>
          <p:cNvPicPr>
            <a:picLocks noChangeAspect="1"/>
          </p:cNvPicPr>
          <p:nvPr/>
        </p:nvPicPr>
        <p:blipFill>
          <a:blip r:embed="rId5">
            <a:extLst>
              <a:ext uri="{28A0092B-C50C-407E-A947-70E740481C1C}">
                <a14:useLocalDpi xmlns:a14="http://schemas.microsoft.com/office/drawing/2010/main" val="0"/>
              </a:ext>
            </a:extLst>
          </a:blip>
          <a:srcRect l="27679" t="8839" r="21464" b="7543"/>
          <a:stretch/>
        </p:blipFill>
        <p:spPr>
          <a:xfrm flipH="1">
            <a:off x="10202195" y="2987991"/>
            <a:ext cx="1848294" cy="4252061"/>
          </a:xfrm>
          <a:prstGeom prst="rect">
            <a:avLst/>
          </a:prstGeom>
        </p:spPr>
      </p:pic>
      <p:pic>
        <p:nvPicPr>
          <p:cNvPr id="9" name="Picture 8">
            <a:extLst>
              <a:ext uri="{FF2B5EF4-FFF2-40B4-BE49-F238E27FC236}">
                <a16:creationId xmlns:a16="http://schemas.microsoft.com/office/drawing/2014/main" id="{D819BAB5-9B90-569B-7159-5D3D98CE043B}"/>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rot="403601" flipH="1">
            <a:off x="9800114" y="1986727"/>
            <a:ext cx="1757226" cy="919867"/>
          </a:xfrm>
          <a:prstGeom prst="rect">
            <a:avLst/>
          </a:prstGeom>
        </p:spPr>
      </p:pic>
      <p:pic>
        <p:nvPicPr>
          <p:cNvPr id="10" name="Picture 9">
            <a:extLst>
              <a:ext uri="{FF2B5EF4-FFF2-40B4-BE49-F238E27FC236}">
                <a16:creationId xmlns:a16="http://schemas.microsoft.com/office/drawing/2014/main" id="{4C36733A-6E37-9146-AA0E-F7B7979771D1}"/>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rot="21196399">
            <a:off x="3473556" y="193854"/>
            <a:ext cx="1277875" cy="668938"/>
          </a:xfrm>
          <a:prstGeom prst="rect">
            <a:avLst/>
          </a:prstGeom>
        </p:spPr>
      </p:pic>
      <p:sp>
        <p:nvSpPr>
          <p:cNvPr id="11" name="Content Placeholder 2">
            <a:extLst>
              <a:ext uri="{FF2B5EF4-FFF2-40B4-BE49-F238E27FC236}">
                <a16:creationId xmlns:a16="http://schemas.microsoft.com/office/drawing/2014/main" id="{FD82AC83-1E83-E156-31FB-1A049F42F0F0}"/>
              </a:ext>
            </a:extLst>
          </p:cNvPr>
          <p:cNvSpPr txBox="1">
            <a:spLocks/>
          </p:cNvSpPr>
          <p:nvPr/>
        </p:nvSpPr>
        <p:spPr>
          <a:xfrm>
            <a:off x="2784569" y="3064636"/>
            <a:ext cx="10515600" cy="1461257"/>
          </a:xfrm>
          <a:prstGeom prst="rect">
            <a:avLst/>
          </a:prstGeom>
          <a:noFill/>
          <a:ln>
            <a:noFill/>
          </a:ln>
        </p:spPr>
        <p:txBody>
          <a:bodyPr vert="horz" wrap="square" lIns="91440" tIns="45720" rIns="91440" bIns="45720" anchor="t" anchorCtr="0" compatLnSpc="1">
            <a:normAutofit lnSpcReduction="10000"/>
          </a:bodyPr>
          <a:lstStyle>
            <a:lvl1pPr marL="228600" marR="0" lvl="0" indent="-228600" algn="l" defTabSz="914400" rtl="0" fontAlgn="auto" hangingPunct="1">
              <a:lnSpc>
                <a:spcPct val="90000"/>
              </a:lnSpc>
              <a:spcBef>
                <a:spcPts val="1000"/>
              </a:spcBef>
              <a:spcAft>
                <a:spcPts val="0"/>
              </a:spcAft>
              <a:buSzPct val="100000"/>
              <a:buFont typeface="Arial" pitchFamily="34"/>
              <a:buChar char="•"/>
              <a:tabLst/>
              <a:defRPr lang="en-US" sz="2800" b="0" i="0" u="none" strike="noStrike" kern="1200" cap="none" spc="0" baseline="0">
                <a:solidFill>
                  <a:srgbClr val="000000"/>
                </a:solidFill>
                <a:uFillTx/>
                <a:latin typeface="Aptos"/>
              </a:defRPr>
            </a:lvl1pPr>
            <a:lvl2pPr marL="685800" marR="0" lvl="1" indent="-228600" algn="l" defTabSz="914400" rtl="0" fontAlgn="auto" hangingPunct="1">
              <a:lnSpc>
                <a:spcPct val="90000"/>
              </a:lnSpc>
              <a:spcBef>
                <a:spcPts val="500"/>
              </a:spcBef>
              <a:spcAft>
                <a:spcPts val="0"/>
              </a:spcAft>
              <a:buSzPct val="100000"/>
              <a:buFont typeface="Arial" pitchFamily="34"/>
              <a:buChar char="•"/>
              <a:tabLst/>
              <a:defRPr lang="en-US" sz="2400" b="0" i="0" u="none" strike="noStrike" kern="1200" cap="none" spc="0" baseline="0">
                <a:solidFill>
                  <a:srgbClr val="000000"/>
                </a:solidFill>
                <a:uFillTx/>
                <a:latin typeface="Aptos"/>
              </a:defRPr>
            </a:lvl2pPr>
            <a:lvl3pPr marL="1143000" marR="0" lvl="2" indent="-228600" algn="l" defTabSz="914400" rtl="0" fontAlgn="auto" hangingPunct="1">
              <a:lnSpc>
                <a:spcPct val="90000"/>
              </a:lnSpc>
              <a:spcBef>
                <a:spcPts val="500"/>
              </a:spcBef>
              <a:spcAft>
                <a:spcPts val="0"/>
              </a:spcAft>
              <a:buSzPct val="100000"/>
              <a:buFont typeface="Arial" pitchFamily="34"/>
              <a:buChar char="•"/>
              <a:tabLst/>
              <a:defRPr lang="en-US" sz="2000" b="0" i="0" u="none" strike="noStrike" kern="1200" cap="none" spc="0" baseline="0">
                <a:solidFill>
                  <a:srgbClr val="000000"/>
                </a:solidFill>
                <a:uFillTx/>
                <a:latin typeface="Aptos"/>
              </a:defRPr>
            </a:lvl3pPr>
            <a:lvl4pPr marL="1600200" marR="0" lvl="3" indent="-228600" algn="l" defTabSz="914400" rtl="0" fontAlgn="auto" hangingPunct="1">
              <a:lnSpc>
                <a:spcPct val="90000"/>
              </a:lnSpc>
              <a:spcBef>
                <a:spcPts val="500"/>
              </a:spcBef>
              <a:spcAft>
                <a:spcPts val="0"/>
              </a:spcAft>
              <a:buSzPct val="100000"/>
              <a:buFont typeface="Arial" pitchFamily="34"/>
              <a:buChar char="•"/>
              <a:tabLst/>
              <a:defRPr lang="en-US" sz="1800" b="0" i="0" u="none" strike="noStrike" kern="1200" cap="none" spc="0" baseline="0">
                <a:solidFill>
                  <a:srgbClr val="000000"/>
                </a:solidFill>
                <a:uFillTx/>
                <a:latin typeface="Aptos"/>
              </a:defRPr>
            </a:lvl4pPr>
            <a:lvl5pPr marL="2057400" marR="0" lvl="4" indent="-228600" algn="l" defTabSz="914400" rtl="0" fontAlgn="auto" hangingPunct="1">
              <a:lnSpc>
                <a:spcPct val="90000"/>
              </a:lnSpc>
              <a:spcBef>
                <a:spcPts val="500"/>
              </a:spcBef>
              <a:spcAft>
                <a:spcPts val="0"/>
              </a:spcAft>
              <a:buSzPct val="100000"/>
              <a:buFont typeface="Arial" pitchFamily="34"/>
              <a:buChar char="•"/>
              <a:tabLst/>
              <a:defRPr lang="en-US" sz="1800" b="0" i="0" u="none" strike="noStrike" kern="1200" cap="none" spc="0" baseline="0">
                <a:solidFill>
                  <a:srgbClr val="000000"/>
                </a:solidFill>
                <a:uFillTx/>
                <a:latin typeface="Apto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itchFamily="34"/>
              <a:buNone/>
            </a:pPr>
            <a:r>
              <a:rPr lang="nl-NL" sz="1800"/>
              <a:t>- dode insecten rondom planten</a:t>
            </a:r>
          </a:p>
          <a:p>
            <a:pPr marL="0" indent="0">
              <a:buFont typeface="Arial" pitchFamily="34"/>
              <a:buNone/>
            </a:pPr>
            <a:r>
              <a:rPr lang="nl-NL" sz="1800"/>
              <a:t>- foto-museum voor jongeren over gevaren van pesticiden</a:t>
            </a:r>
          </a:p>
          <a:p>
            <a:pPr marL="0" indent="0">
              <a:buFont typeface="Arial" pitchFamily="34"/>
              <a:buNone/>
            </a:pPr>
            <a:r>
              <a:rPr lang="nl-NL" sz="1800"/>
              <a:t>- reclame oplossing huizenmarkt</a:t>
            </a:r>
          </a:p>
          <a:p>
            <a:pPr marL="0" indent="0">
              <a:buFont typeface="Arial" pitchFamily="34"/>
              <a:buNone/>
            </a:pPr>
            <a:r>
              <a:rPr lang="nl-NL" sz="1800"/>
              <a:t>- video van politieagent die bekeuring geeft dode bijen</a:t>
            </a:r>
          </a:p>
        </p:txBody>
      </p:sp>
      <p:sp>
        <p:nvSpPr>
          <p:cNvPr id="13" name="Title 1">
            <a:extLst>
              <a:ext uri="{FF2B5EF4-FFF2-40B4-BE49-F238E27FC236}">
                <a16:creationId xmlns:a16="http://schemas.microsoft.com/office/drawing/2014/main" id="{1E961991-0C82-0374-8DE3-BD2F038755B4}"/>
              </a:ext>
            </a:extLst>
          </p:cNvPr>
          <p:cNvSpPr txBox="1">
            <a:spLocks/>
          </p:cNvSpPr>
          <p:nvPr/>
        </p:nvSpPr>
        <p:spPr>
          <a:xfrm>
            <a:off x="9638931" y="160341"/>
            <a:ext cx="2455154" cy="408778"/>
          </a:xfrm>
          <a:prstGeom prst="rect">
            <a:avLst/>
          </a:prstGeom>
          <a:noFill/>
          <a:ln>
            <a:noFill/>
          </a:ln>
        </p:spPr>
        <p:txBody>
          <a:bodyPr vert="horz" wrap="square" lIns="91440" tIns="45720" rIns="91440" bIns="45720" anchor="ctr" anchorCtr="0" compatLnSpc="1">
            <a:normAutofit fontScale="92500" lnSpcReduction="20000"/>
          </a:bodyPr>
          <a:lstStyle>
            <a:lvl1pPr marL="0" marR="0" lvl="0" indent="0" algn="l" defTabSz="914400" rtl="0" fontAlgn="auto" hangingPunct="1">
              <a:lnSpc>
                <a:spcPct val="90000"/>
              </a:lnSpc>
              <a:spcBef>
                <a:spcPts val="0"/>
              </a:spcBef>
              <a:spcAft>
                <a:spcPts val="0"/>
              </a:spcAft>
              <a:buNone/>
              <a:tabLst/>
              <a:defRPr lang="en-US" sz="4400" b="0" i="0" u="none" strike="noStrike" kern="1200" cap="none" spc="0" baseline="0">
                <a:solidFill>
                  <a:srgbClr val="000000"/>
                </a:solidFill>
                <a:uFillTx/>
                <a:latin typeface="Ageo Trial Heavy" pitchFamily="2" charset="0"/>
              </a:defRPr>
            </a:lvl1pPr>
          </a:lstStyle>
          <a:p>
            <a:r>
              <a:rPr lang="nl-NL" sz="2800">
                <a:latin typeface="Ageo Trial Heavy"/>
              </a:rPr>
              <a:t>week IV </a:t>
            </a:r>
            <a:r>
              <a:rPr lang="nl-NL" sz="2800" err="1">
                <a:latin typeface="Ageo Trial Heavy"/>
              </a:rPr>
              <a:t>ideate</a:t>
            </a:r>
            <a:endParaRPr lang="nl-NL" sz="2800"/>
          </a:p>
        </p:txBody>
      </p:sp>
    </p:spTree>
  </p:cSld>
  <p:clrMapOvr>
    <a:masterClrMapping/>
  </p:clrMapOvr>
  <p:transition spd="slow">
    <p:push dir="u"/>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938529-DF1E-A19E-57C1-E29E84CB3F26}"/>
              </a:ext>
            </a:extLst>
          </p:cNvPr>
          <p:cNvSpPr>
            <a:spLocks noGrp="1"/>
          </p:cNvSpPr>
          <p:nvPr>
            <p:ph type="title"/>
          </p:nvPr>
        </p:nvSpPr>
        <p:spPr/>
        <p:txBody>
          <a:bodyPr/>
          <a:lstStyle/>
          <a:p>
            <a:r>
              <a:rPr lang="nl-NL">
                <a:latin typeface="Ageo Trial Heavy"/>
              </a:rPr>
              <a:t>storyboards uit cocd.</a:t>
            </a:r>
            <a:endParaRPr lang="nl-NL"/>
          </a:p>
        </p:txBody>
      </p:sp>
      <p:pic>
        <p:nvPicPr>
          <p:cNvPr id="5" name="Content Placeholder 4" descr="Afbeelding met tekst, handschrift, tekening, Kinderkunst&#10;&#10;Door AI gegenereerde inhoud is mogelijk onjuist.">
            <a:extLst>
              <a:ext uri="{FF2B5EF4-FFF2-40B4-BE49-F238E27FC236}">
                <a16:creationId xmlns:a16="http://schemas.microsoft.com/office/drawing/2014/main" id="{5BECCFF0-2AED-1F52-BF6C-6391D54159A9}"/>
              </a:ext>
            </a:extLst>
          </p:cNvPr>
          <p:cNvPicPr>
            <a:picLocks noGrp="1" noChangeAspect="1"/>
          </p:cNvPicPr>
          <p:nvPr>
            <p:ph idx="1"/>
          </p:nvPr>
        </p:nvPicPr>
        <p:blipFill>
          <a:blip r:embed="rId3"/>
          <a:srcRect l="10231" t="5894" r="17852"/>
          <a:stretch/>
        </p:blipFill>
        <p:spPr>
          <a:xfrm>
            <a:off x="980541" y="1958799"/>
            <a:ext cx="4399206" cy="3238051"/>
          </a:xfrm>
        </p:spPr>
      </p:pic>
      <p:pic>
        <p:nvPicPr>
          <p:cNvPr id="3" name="Picture 2" descr="A white board with writing on it&#10;&#10;AI-generated content may be incorrect.">
            <a:extLst>
              <a:ext uri="{FF2B5EF4-FFF2-40B4-BE49-F238E27FC236}">
                <a16:creationId xmlns:a16="http://schemas.microsoft.com/office/drawing/2014/main" id="{5DCEDAF4-E4B7-9EA8-E13A-9CD35906BF69}"/>
              </a:ext>
            </a:extLst>
          </p:cNvPr>
          <p:cNvPicPr>
            <a:picLocks noChangeAspect="1"/>
          </p:cNvPicPr>
          <p:nvPr/>
        </p:nvPicPr>
        <p:blipFill>
          <a:blip r:embed="rId4"/>
          <a:stretch>
            <a:fillRect/>
          </a:stretch>
        </p:blipFill>
        <p:spPr>
          <a:xfrm>
            <a:off x="6284981" y="1959427"/>
            <a:ext cx="4551713" cy="3195736"/>
          </a:xfrm>
          <a:prstGeom prst="rect">
            <a:avLst/>
          </a:prstGeom>
        </p:spPr>
      </p:pic>
      <p:sp>
        <p:nvSpPr>
          <p:cNvPr id="6" name="Title 1">
            <a:extLst>
              <a:ext uri="{FF2B5EF4-FFF2-40B4-BE49-F238E27FC236}">
                <a16:creationId xmlns:a16="http://schemas.microsoft.com/office/drawing/2014/main" id="{FDF19C0A-6F02-91B0-76F2-2C5DCADEEB5E}"/>
              </a:ext>
            </a:extLst>
          </p:cNvPr>
          <p:cNvSpPr txBox="1">
            <a:spLocks/>
          </p:cNvSpPr>
          <p:nvPr/>
        </p:nvSpPr>
        <p:spPr>
          <a:xfrm>
            <a:off x="9638931" y="160341"/>
            <a:ext cx="2455154" cy="408778"/>
          </a:xfrm>
          <a:prstGeom prst="rect">
            <a:avLst/>
          </a:prstGeom>
          <a:noFill/>
          <a:ln>
            <a:noFill/>
          </a:ln>
        </p:spPr>
        <p:txBody>
          <a:bodyPr vert="horz" wrap="square" lIns="91440" tIns="45720" rIns="91440" bIns="45720" anchor="ctr" anchorCtr="0" compatLnSpc="1">
            <a:normAutofit fontScale="92500" lnSpcReduction="20000"/>
          </a:bodyPr>
          <a:lstStyle>
            <a:lvl1pPr marL="0" marR="0" lvl="0" indent="0" algn="l" defTabSz="914400" rtl="0" fontAlgn="auto" hangingPunct="1">
              <a:lnSpc>
                <a:spcPct val="90000"/>
              </a:lnSpc>
              <a:spcBef>
                <a:spcPts val="0"/>
              </a:spcBef>
              <a:spcAft>
                <a:spcPts val="0"/>
              </a:spcAft>
              <a:buNone/>
              <a:tabLst/>
              <a:defRPr lang="en-US" sz="4400" b="0" i="0" u="none" strike="noStrike" kern="1200" cap="none" spc="0" baseline="0">
                <a:solidFill>
                  <a:srgbClr val="000000"/>
                </a:solidFill>
                <a:uFillTx/>
                <a:latin typeface="Ageo Trial Heavy" pitchFamily="2" charset="0"/>
              </a:defRPr>
            </a:lvl1pPr>
          </a:lstStyle>
          <a:p>
            <a:r>
              <a:rPr lang="nl-NL" sz="2800">
                <a:latin typeface="Ageo Trial Heavy"/>
              </a:rPr>
              <a:t>week IV </a:t>
            </a:r>
            <a:r>
              <a:rPr lang="nl-NL" sz="2800" err="1">
                <a:latin typeface="Ageo Trial Heavy"/>
              </a:rPr>
              <a:t>ideate</a:t>
            </a:r>
            <a:endParaRPr lang="nl-NL" sz="2800"/>
          </a:p>
        </p:txBody>
      </p:sp>
    </p:spTree>
    <p:extLst>
      <p:ext uri="{BB962C8B-B14F-4D97-AF65-F5344CB8AC3E}">
        <p14:creationId xmlns:p14="http://schemas.microsoft.com/office/powerpoint/2010/main" val="2142083180"/>
      </p:ext>
    </p:extLst>
  </p:cSld>
  <p:clrMapOvr>
    <a:masterClrMapping/>
  </p:clrMapOvr>
  <p:transition spd="slow">
    <p:push/>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E3720E-B294-3F65-95C5-FB1E69375464}"/>
              </a:ext>
            </a:extLst>
          </p:cNvPr>
          <p:cNvSpPr>
            <a:spLocks noGrp="1"/>
          </p:cNvSpPr>
          <p:nvPr>
            <p:ph type="title"/>
          </p:nvPr>
        </p:nvSpPr>
        <p:spPr/>
        <p:txBody>
          <a:bodyPr/>
          <a:lstStyle/>
          <a:p>
            <a:r>
              <a:rPr lang="nl-NL">
                <a:latin typeface="Ageo Trial Heavy"/>
              </a:rPr>
              <a:t>hi-fi prototype. </a:t>
            </a:r>
            <a:endParaRPr lang="nl-NL"/>
          </a:p>
        </p:txBody>
      </p:sp>
      <p:pic>
        <p:nvPicPr>
          <p:cNvPr id="4" name="Picture 3">
            <a:extLst>
              <a:ext uri="{FF2B5EF4-FFF2-40B4-BE49-F238E27FC236}">
                <a16:creationId xmlns:a16="http://schemas.microsoft.com/office/drawing/2014/main" id="{1170EC4C-07F2-F91D-9FBC-B0FB0085F657}"/>
              </a:ext>
            </a:extLst>
          </p:cNvPr>
          <p:cNvPicPr>
            <a:picLocks noChangeAspect="1"/>
          </p:cNvPicPr>
          <p:nvPr/>
        </p:nvPicPr>
        <p:blipFill>
          <a:blip r:embed="rId3">
            <a:extLst>
              <a:ext uri="{28A0092B-C50C-407E-A947-70E740481C1C}">
                <a14:useLocalDpi xmlns:a14="http://schemas.microsoft.com/office/drawing/2010/main" val="0"/>
              </a:ext>
            </a:extLst>
          </a:blip>
          <a:srcRect l="30426" t="7827" r="20458" b="55405"/>
          <a:stretch/>
        </p:blipFill>
        <p:spPr>
          <a:xfrm rot="17850538" flipH="1">
            <a:off x="629121" y="1530935"/>
            <a:ext cx="849660" cy="889953"/>
          </a:xfrm>
          <a:prstGeom prst="rect">
            <a:avLst/>
          </a:prstGeom>
        </p:spPr>
      </p:pic>
      <p:sp>
        <p:nvSpPr>
          <p:cNvPr id="6" name="TextBox 5">
            <a:extLst>
              <a:ext uri="{FF2B5EF4-FFF2-40B4-BE49-F238E27FC236}">
                <a16:creationId xmlns:a16="http://schemas.microsoft.com/office/drawing/2014/main" id="{649326BE-ADF4-E5A8-9A26-2D77A5C87619}"/>
              </a:ext>
            </a:extLst>
          </p:cNvPr>
          <p:cNvSpPr txBox="1"/>
          <p:nvPr/>
        </p:nvSpPr>
        <p:spPr>
          <a:xfrm>
            <a:off x="1379670" y="1844589"/>
            <a:ext cx="6094206" cy="369332"/>
          </a:xfrm>
          <a:prstGeom prst="rect">
            <a:avLst/>
          </a:prstGeom>
          <a:noFill/>
        </p:spPr>
        <p:txBody>
          <a:bodyPr wrap="square">
            <a:spAutoFit/>
          </a:bodyPr>
          <a:lstStyle/>
          <a:p>
            <a:r>
              <a:rPr lang="nl-NL"/>
              <a:t>dode bijen op een flyer gezet</a:t>
            </a:r>
          </a:p>
        </p:txBody>
      </p:sp>
      <p:sp>
        <p:nvSpPr>
          <p:cNvPr id="8" name="TextBox 7">
            <a:extLst>
              <a:ext uri="{FF2B5EF4-FFF2-40B4-BE49-F238E27FC236}">
                <a16:creationId xmlns:a16="http://schemas.microsoft.com/office/drawing/2014/main" id="{5FD60EA3-89E4-6776-01DA-1E08AC7A2ED6}"/>
              </a:ext>
            </a:extLst>
          </p:cNvPr>
          <p:cNvSpPr txBox="1"/>
          <p:nvPr/>
        </p:nvSpPr>
        <p:spPr>
          <a:xfrm>
            <a:off x="2433801" y="2922188"/>
            <a:ext cx="6094206" cy="369332"/>
          </a:xfrm>
          <a:prstGeom prst="rect">
            <a:avLst/>
          </a:prstGeom>
          <a:noFill/>
        </p:spPr>
        <p:txBody>
          <a:bodyPr wrap="square">
            <a:spAutoFit/>
          </a:bodyPr>
          <a:lstStyle/>
          <a:p>
            <a:r>
              <a:rPr lang="nl-NL"/>
              <a:t>scan my back</a:t>
            </a:r>
          </a:p>
        </p:txBody>
      </p:sp>
      <p:sp>
        <p:nvSpPr>
          <p:cNvPr id="10" name="TextBox 9">
            <a:extLst>
              <a:ext uri="{FF2B5EF4-FFF2-40B4-BE49-F238E27FC236}">
                <a16:creationId xmlns:a16="http://schemas.microsoft.com/office/drawing/2014/main" id="{4533820B-2ACE-ADF7-EDCC-61CDD611CF01}"/>
              </a:ext>
            </a:extLst>
          </p:cNvPr>
          <p:cNvSpPr txBox="1"/>
          <p:nvPr/>
        </p:nvSpPr>
        <p:spPr>
          <a:xfrm>
            <a:off x="4940450" y="5131305"/>
            <a:ext cx="6094206" cy="369332"/>
          </a:xfrm>
          <a:prstGeom prst="rect">
            <a:avLst/>
          </a:prstGeom>
          <a:noFill/>
        </p:spPr>
        <p:txBody>
          <a:bodyPr wrap="square">
            <a:spAutoFit/>
          </a:bodyPr>
          <a:lstStyle/>
          <a:p>
            <a:r>
              <a:rPr lang="nl-NL"/>
              <a:t>sterke slogans op de achterkant </a:t>
            </a:r>
          </a:p>
        </p:txBody>
      </p:sp>
      <p:sp>
        <p:nvSpPr>
          <p:cNvPr id="12" name="TextBox 11">
            <a:extLst>
              <a:ext uri="{FF2B5EF4-FFF2-40B4-BE49-F238E27FC236}">
                <a16:creationId xmlns:a16="http://schemas.microsoft.com/office/drawing/2014/main" id="{3D9C368B-9FE2-0B43-CBE5-DCE16B4B7D4A}"/>
              </a:ext>
            </a:extLst>
          </p:cNvPr>
          <p:cNvSpPr txBox="1"/>
          <p:nvPr/>
        </p:nvSpPr>
        <p:spPr>
          <a:xfrm>
            <a:off x="3712021" y="3996021"/>
            <a:ext cx="6094206" cy="369332"/>
          </a:xfrm>
          <a:prstGeom prst="rect">
            <a:avLst/>
          </a:prstGeom>
          <a:noFill/>
        </p:spPr>
        <p:txBody>
          <a:bodyPr wrap="square">
            <a:spAutoFit/>
          </a:bodyPr>
          <a:lstStyle/>
          <a:p>
            <a:r>
              <a:rPr lang="nl-NL"/>
              <a:t>aanvullend informatie met qr code.</a:t>
            </a:r>
          </a:p>
        </p:txBody>
      </p:sp>
      <p:pic>
        <p:nvPicPr>
          <p:cNvPr id="13" name="Picture 12">
            <a:extLst>
              <a:ext uri="{FF2B5EF4-FFF2-40B4-BE49-F238E27FC236}">
                <a16:creationId xmlns:a16="http://schemas.microsoft.com/office/drawing/2014/main" id="{079E2614-2EB6-225B-2566-BC6D58549904}"/>
              </a:ext>
            </a:extLst>
          </p:cNvPr>
          <p:cNvPicPr>
            <a:picLocks noChangeAspect="1"/>
          </p:cNvPicPr>
          <p:nvPr/>
        </p:nvPicPr>
        <p:blipFill>
          <a:blip r:embed="rId3">
            <a:extLst>
              <a:ext uri="{28A0092B-C50C-407E-A947-70E740481C1C}">
                <a14:useLocalDpi xmlns:a14="http://schemas.microsoft.com/office/drawing/2010/main" val="0"/>
              </a:ext>
            </a:extLst>
          </a:blip>
          <a:srcRect l="30426" t="7827" r="20458" b="55405"/>
          <a:stretch/>
        </p:blipFill>
        <p:spPr>
          <a:xfrm rot="14355536" flipH="1">
            <a:off x="1554447" y="2620595"/>
            <a:ext cx="849660" cy="889953"/>
          </a:xfrm>
          <a:prstGeom prst="rect">
            <a:avLst/>
          </a:prstGeom>
        </p:spPr>
      </p:pic>
      <p:pic>
        <p:nvPicPr>
          <p:cNvPr id="14" name="Picture 13">
            <a:extLst>
              <a:ext uri="{FF2B5EF4-FFF2-40B4-BE49-F238E27FC236}">
                <a16:creationId xmlns:a16="http://schemas.microsoft.com/office/drawing/2014/main" id="{55ABF6B7-DF90-9F06-BFF5-DC6FA1F0DBFE}"/>
              </a:ext>
            </a:extLst>
          </p:cNvPr>
          <p:cNvPicPr>
            <a:picLocks noChangeAspect="1"/>
          </p:cNvPicPr>
          <p:nvPr/>
        </p:nvPicPr>
        <p:blipFill>
          <a:blip r:embed="rId3">
            <a:extLst>
              <a:ext uri="{28A0092B-C50C-407E-A947-70E740481C1C}">
                <a14:useLocalDpi xmlns:a14="http://schemas.microsoft.com/office/drawing/2010/main" val="0"/>
              </a:ext>
            </a:extLst>
          </a:blip>
          <a:srcRect l="30426" t="7827" r="20458" b="55405"/>
          <a:stretch/>
        </p:blipFill>
        <p:spPr>
          <a:xfrm rot="10125743" flipH="1">
            <a:off x="2840248" y="3732420"/>
            <a:ext cx="849660" cy="889953"/>
          </a:xfrm>
          <a:prstGeom prst="rect">
            <a:avLst/>
          </a:prstGeom>
        </p:spPr>
      </p:pic>
      <p:pic>
        <p:nvPicPr>
          <p:cNvPr id="15" name="Picture 14">
            <a:extLst>
              <a:ext uri="{FF2B5EF4-FFF2-40B4-BE49-F238E27FC236}">
                <a16:creationId xmlns:a16="http://schemas.microsoft.com/office/drawing/2014/main" id="{2A53FECD-B6FF-E440-3C5F-F888B2ED062F}"/>
              </a:ext>
            </a:extLst>
          </p:cNvPr>
          <p:cNvPicPr>
            <a:picLocks noChangeAspect="1"/>
          </p:cNvPicPr>
          <p:nvPr/>
        </p:nvPicPr>
        <p:blipFill>
          <a:blip r:embed="rId3">
            <a:extLst>
              <a:ext uri="{28A0092B-C50C-407E-A947-70E740481C1C}">
                <a14:useLocalDpi xmlns:a14="http://schemas.microsoft.com/office/drawing/2010/main" val="0"/>
              </a:ext>
            </a:extLst>
          </a:blip>
          <a:srcRect l="30426" t="7827" r="20458" b="55405"/>
          <a:stretch/>
        </p:blipFill>
        <p:spPr>
          <a:xfrm rot="2927525" flipH="1">
            <a:off x="4197502" y="4870994"/>
            <a:ext cx="849660" cy="889953"/>
          </a:xfrm>
          <a:prstGeom prst="rect">
            <a:avLst/>
          </a:prstGeom>
        </p:spPr>
      </p:pic>
      <p:pic>
        <p:nvPicPr>
          <p:cNvPr id="16" name="Picture 15">
            <a:extLst>
              <a:ext uri="{FF2B5EF4-FFF2-40B4-BE49-F238E27FC236}">
                <a16:creationId xmlns:a16="http://schemas.microsoft.com/office/drawing/2014/main" id="{46001FF9-2CD4-BFDF-9214-1C4FA08CD35D}"/>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rot="403601" flipH="1">
            <a:off x="7924341" y="124390"/>
            <a:ext cx="1757226" cy="919867"/>
          </a:xfrm>
          <a:prstGeom prst="rect">
            <a:avLst/>
          </a:prstGeom>
        </p:spPr>
      </p:pic>
      <p:pic>
        <p:nvPicPr>
          <p:cNvPr id="17" name="Picture 16">
            <a:extLst>
              <a:ext uri="{FF2B5EF4-FFF2-40B4-BE49-F238E27FC236}">
                <a16:creationId xmlns:a16="http://schemas.microsoft.com/office/drawing/2014/main" id="{BE5E6B61-EC5C-6AC7-4DB0-858B43991D76}"/>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rot="1469565">
            <a:off x="162092" y="4938492"/>
            <a:ext cx="1270557" cy="665107"/>
          </a:xfrm>
          <a:prstGeom prst="rect">
            <a:avLst/>
          </a:prstGeom>
        </p:spPr>
      </p:pic>
      <p:pic>
        <p:nvPicPr>
          <p:cNvPr id="18" name="Picture 17">
            <a:extLst>
              <a:ext uri="{FF2B5EF4-FFF2-40B4-BE49-F238E27FC236}">
                <a16:creationId xmlns:a16="http://schemas.microsoft.com/office/drawing/2014/main" id="{B3F43242-9929-BCD5-11FE-5DE7F431F90B}"/>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rot="4275898" flipH="1">
            <a:off x="9792080" y="5168084"/>
            <a:ext cx="1270557" cy="665107"/>
          </a:xfrm>
          <a:prstGeom prst="rect">
            <a:avLst/>
          </a:prstGeom>
        </p:spPr>
      </p:pic>
      <p:pic>
        <p:nvPicPr>
          <p:cNvPr id="19" name="Picture 18">
            <a:extLst>
              <a:ext uri="{FF2B5EF4-FFF2-40B4-BE49-F238E27FC236}">
                <a16:creationId xmlns:a16="http://schemas.microsoft.com/office/drawing/2014/main" id="{D3D45D71-C46D-E338-F5A3-BACBDC46AEF4}"/>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rot="20956840" flipH="1">
            <a:off x="9241892" y="796972"/>
            <a:ext cx="975002" cy="510391"/>
          </a:xfrm>
          <a:prstGeom prst="rect">
            <a:avLst/>
          </a:prstGeom>
        </p:spPr>
      </p:pic>
      <p:pic>
        <p:nvPicPr>
          <p:cNvPr id="20" name="Picture 19">
            <a:extLst>
              <a:ext uri="{FF2B5EF4-FFF2-40B4-BE49-F238E27FC236}">
                <a16:creationId xmlns:a16="http://schemas.microsoft.com/office/drawing/2014/main" id="{ACA7EF8C-3673-849E-951E-6B9DA1282562}"/>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rot="20956840" flipH="1">
            <a:off x="9972909" y="432506"/>
            <a:ext cx="1574839" cy="824392"/>
          </a:xfrm>
          <a:prstGeom prst="rect">
            <a:avLst/>
          </a:prstGeom>
        </p:spPr>
      </p:pic>
      <p:sp>
        <p:nvSpPr>
          <p:cNvPr id="5" name="Title 1">
            <a:extLst>
              <a:ext uri="{FF2B5EF4-FFF2-40B4-BE49-F238E27FC236}">
                <a16:creationId xmlns:a16="http://schemas.microsoft.com/office/drawing/2014/main" id="{8AB673C1-F833-824B-E3AB-012810C73094}"/>
              </a:ext>
            </a:extLst>
          </p:cNvPr>
          <p:cNvSpPr txBox="1">
            <a:spLocks/>
          </p:cNvSpPr>
          <p:nvPr/>
        </p:nvSpPr>
        <p:spPr>
          <a:xfrm>
            <a:off x="9368718" y="219787"/>
            <a:ext cx="2590260" cy="365544"/>
          </a:xfrm>
          <a:prstGeom prst="rect">
            <a:avLst/>
          </a:prstGeom>
          <a:noFill/>
          <a:ln>
            <a:noFill/>
          </a:ln>
        </p:spPr>
        <p:txBody>
          <a:bodyPr vert="horz" wrap="square" lIns="91440" tIns="45720" rIns="91440" bIns="45720" anchor="ctr" anchorCtr="0" compatLnSpc="1">
            <a:normAutofit fontScale="85000" lnSpcReduction="20000"/>
          </a:bodyPr>
          <a:lstStyle>
            <a:lvl1pPr marL="0" marR="0" lvl="0" indent="0" algn="l" defTabSz="914400" rtl="0" fontAlgn="auto" hangingPunct="1">
              <a:lnSpc>
                <a:spcPct val="90000"/>
              </a:lnSpc>
              <a:spcBef>
                <a:spcPts val="0"/>
              </a:spcBef>
              <a:spcAft>
                <a:spcPts val="0"/>
              </a:spcAft>
              <a:buNone/>
              <a:tabLst/>
              <a:defRPr lang="en-US" sz="4400" b="0" i="0" u="none" strike="noStrike" kern="1200" cap="none" spc="0" baseline="0">
                <a:solidFill>
                  <a:srgbClr val="000000"/>
                </a:solidFill>
                <a:uFillTx/>
                <a:latin typeface="Ageo Trial Heavy" pitchFamily="2" charset="0"/>
              </a:defRPr>
            </a:lvl1pPr>
          </a:lstStyle>
          <a:p>
            <a:r>
              <a:rPr lang="nl-NL" sz="2800">
                <a:latin typeface="Ageo Trial Heavy"/>
              </a:rPr>
              <a:t>week V prototype</a:t>
            </a:r>
            <a:endParaRPr lang="nl-NL" sz="2800" err="1"/>
          </a:p>
        </p:txBody>
      </p:sp>
    </p:spTree>
    <p:extLst>
      <p:ext uri="{BB962C8B-B14F-4D97-AF65-F5344CB8AC3E}">
        <p14:creationId xmlns:p14="http://schemas.microsoft.com/office/powerpoint/2010/main" val="269584768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E2D300-EDFB-D5EB-2EFE-1D4B9A49BD5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AFB46FA-C6F6-108F-C0FC-A443D69687A5}"/>
              </a:ext>
            </a:extLst>
          </p:cNvPr>
          <p:cNvSpPr>
            <a:spLocks noGrp="1"/>
          </p:cNvSpPr>
          <p:nvPr>
            <p:ph type="title"/>
          </p:nvPr>
        </p:nvSpPr>
        <p:spPr/>
        <p:txBody>
          <a:bodyPr/>
          <a:lstStyle/>
          <a:p>
            <a:r>
              <a:rPr lang="nl-NL">
                <a:latin typeface="Ageo Trial Heavy"/>
              </a:rPr>
              <a:t>flyers.</a:t>
            </a:r>
            <a:endParaRPr lang="nl-NL"/>
          </a:p>
        </p:txBody>
      </p:sp>
      <p:pic>
        <p:nvPicPr>
          <p:cNvPr id="10" name="Picture 9">
            <a:extLst>
              <a:ext uri="{FF2B5EF4-FFF2-40B4-BE49-F238E27FC236}">
                <a16:creationId xmlns:a16="http://schemas.microsoft.com/office/drawing/2014/main" id="{5ABE679B-5D31-C68B-D4C6-1385EF59C940}"/>
              </a:ext>
            </a:extLst>
          </p:cNvPr>
          <p:cNvPicPr>
            <a:picLocks noChangeAspect="1"/>
          </p:cNvPicPr>
          <p:nvPr/>
        </p:nvPicPr>
        <p:blipFill>
          <a:blip r:embed="rId3"/>
          <a:stretch>
            <a:fillRect/>
          </a:stretch>
        </p:blipFill>
        <p:spPr>
          <a:xfrm>
            <a:off x="4747155" y="611842"/>
            <a:ext cx="4175173" cy="5634316"/>
          </a:xfrm>
          <a:prstGeom prst="rect">
            <a:avLst/>
          </a:prstGeom>
          <a:ln>
            <a:noFill/>
          </a:ln>
          <a:effectLst>
            <a:outerShdw blurRad="292100" dist="139700" dir="2700000" algn="tl" rotWithShape="0">
              <a:srgbClr val="333333">
                <a:alpha val="65000"/>
              </a:srgbClr>
            </a:outerShdw>
          </a:effectLst>
        </p:spPr>
      </p:pic>
      <p:sp>
        <p:nvSpPr>
          <p:cNvPr id="8" name="Title 1">
            <a:extLst>
              <a:ext uri="{FF2B5EF4-FFF2-40B4-BE49-F238E27FC236}">
                <a16:creationId xmlns:a16="http://schemas.microsoft.com/office/drawing/2014/main" id="{F97BAF20-AF97-19C8-B5A9-41DCAB208817}"/>
              </a:ext>
            </a:extLst>
          </p:cNvPr>
          <p:cNvSpPr txBox="1">
            <a:spLocks/>
          </p:cNvSpPr>
          <p:nvPr/>
        </p:nvSpPr>
        <p:spPr>
          <a:xfrm>
            <a:off x="9368718" y="219787"/>
            <a:ext cx="2590260" cy="365544"/>
          </a:xfrm>
          <a:prstGeom prst="rect">
            <a:avLst/>
          </a:prstGeom>
          <a:noFill/>
          <a:ln>
            <a:noFill/>
          </a:ln>
        </p:spPr>
        <p:txBody>
          <a:bodyPr vert="horz" wrap="square" lIns="91440" tIns="45720" rIns="91440" bIns="45720" anchor="ctr" anchorCtr="0" compatLnSpc="1">
            <a:normAutofit fontScale="85000" lnSpcReduction="20000"/>
          </a:bodyPr>
          <a:lstStyle>
            <a:lvl1pPr marL="0" marR="0" lvl="0" indent="0" algn="l" defTabSz="914400" rtl="0" fontAlgn="auto" hangingPunct="1">
              <a:lnSpc>
                <a:spcPct val="90000"/>
              </a:lnSpc>
              <a:spcBef>
                <a:spcPts val="0"/>
              </a:spcBef>
              <a:spcAft>
                <a:spcPts val="0"/>
              </a:spcAft>
              <a:buNone/>
              <a:tabLst/>
              <a:defRPr lang="en-US" sz="4400" b="0" i="0" u="none" strike="noStrike" kern="1200" cap="none" spc="0" baseline="0">
                <a:solidFill>
                  <a:srgbClr val="000000"/>
                </a:solidFill>
                <a:uFillTx/>
                <a:latin typeface="Ageo Trial Heavy" pitchFamily="2" charset="0"/>
              </a:defRPr>
            </a:lvl1pPr>
          </a:lstStyle>
          <a:p>
            <a:r>
              <a:rPr lang="nl-NL" sz="2800">
                <a:latin typeface="Ageo Trial Heavy"/>
              </a:rPr>
              <a:t>week V prototype</a:t>
            </a:r>
            <a:endParaRPr lang="nl-NL" sz="2800" err="1"/>
          </a:p>
        </p:txBody>
      </p:sp>
    </p:spTree>
    <p:extLst>
      <p:ext uri="{BB962C8B-B14F-4D97-AF65-F5344CB8AC3E}">
        <p14:creationId xmlns:p14="http://schemas.microsoft.com/office/powerpoint/2010/main" val="138534449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DB6D5E-141C-A69C-A38C-5638866F0E65}"/>
              </a:ext>
            </a:extLst>
          </p:cNvPr>
          <p:cNvSpPr>
            <a:spLocks noGrp="1"/>
          </p:cNvSpPr>
          <p:nvPr>
            <p:ph type="title"/>
          </p:nvPr>
        </p:nvSpPr>
        <p:spPr/>
        <p:txBody>
          <a:bodyPr/>
          <a:lstStyle/>
          <a:p>
            <a:r>
              <a:rPr lang="nl-NL">
                <a:latin typeface="Ageo Trial Heavy"/>
              </a:rPr>
              <a:t>qr code </a:t>
            </a:r>
            <a:r>
              <a:rPr lang="nl-NL" sz="2800">
                <a:latin typeface="Ageo Trial Heavy"/>
                <a:sym typeface="Wingdings" panose="05000000000000000000" pitchFamily="2" charset="2"/>
              </a:rPr>
              <a:t></a:t>
            </a:r>
            <a:r>
              <a:rPr lang="nl-NL">
                <a:latin typeface="Ageo Trial Heavy"/>
              </a:rPr>
              <a:t> video.</a:t>
            </a:r>
            <a:endParaRPr lang="nl-NL"/>
          </a:p>
        </p:txBody>
      </p:sp>
      <p:sp>
        <p:nvSpPr>
          <p:cNvPr id="4" name="Title 1">
            <a:extLst>
              <a:ext uri="{FF2B5EF4-FFF2-40B4-BE49-F238E27FC236}">
                <a16:creationId xmlns:a16="http://schemas.microsoft.com/office/drawing/2014/main" id="{088387F5-C33D-85DC-CD54-36486833EAFD}"/>
              </a:ext>
            </a:extLst>
          </p:cNvPr>
          <p:cNvSpPr txBox="1">
            <a:spLocks/>
          </p:cNvSpPr>
          <p:nvPr/>
        </p:nvSpPr>
        <p:spPr>
          <a:xfrm>
            <a:off x="9368718" y="219787"/>
            <a:ext cx="2590260" cy="365544"/>
          </a:xfrm>
          <a:prstGeom prst="rect">
            <a:avLst/>
          </a:prstGeom>
          <a:noFill/>
          <a:ln>
            <a:noFill/>
          </a:ln>
        </p:spPr>
        <p:txBody>
          <a:bodyPr vert="horz" wrap="square" lIns="91440" tIns="45720" rIns="91440" bIns="45720" anchor="ctr" anchorCtr="0" compatLnSpc="1">
            <a:normAutofit fontScale="85000" lnSpcReduction="20000"/>
          </a:bodyPr>
          <a:lstStyle>
            <a:lvl1pPr marL="0" marR="0" lvl="0" indent="0" algn="l" defTabSz="914400" rtl="0" fontAlgn="auto" hangingPunct="1">
              <a:lnSpc>
                <a:spcPct val="90000"/>
              </a:lnSpc>
              <a:spcBef>
                <a:spcPts val="0"/>
              </a:spcBef>
              <a:spcAft>
                <a:spcPts val="0"/>
              </a:spcAft>
              <a:buNone/>
              <a:tabLst/>
              <a:defRPr lang="en-US" sz="4400" b="0" i="0" u="none" strike="noStrike" kern="1200" cap="none" spc="0" baseline="0">
                <a:solidFill>
                  <a:srgbClr val="000000"/>
                </a:solidFill>
                <a:uFillTx/>
                <a:latin typeface="Ageo Trial Heavy" pitchFamily="2" charset="0"/>
              </a:defRPr>
            </a:lvl1pPr>
          </a:lstStyle>
          <a:p>
            <a:r>
              <a:rPr lang="nl-NL" sz="2800">
                <a:latin typeface="Ageo Trial Heavy"/>
              </a:rPr>
              <a:t>week V prototype</a:t>
            </a:r>
            <a:endParaRPr lang="nl-NL" sz="2800" err="1"/>
          </a:p>
        </p:txBody>
      </p:sp>
    </p:spTree>
    <p:extLst>
      <p:ext uri="{BB962C8B-B14F-4D97-AF65-F5344CB8AC3E}">
        <p14:creationId xmlns:p14="http://schemas.microsoft.com/office/powerpoint/2010/main" val="141989409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name="Slide9">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5BEA4F-B90E-FC73-D703-3DC438ACC726}"/>
              </a:ext>
            </a:extLst>
          </p:cNvPr>
          <p:cNvSpPr txBox="1">
            <a:spLocks noGrp="1"/>
          </p:cNvSpPr>
          <p:nvPr>
            <p:ph type="title"/>
          </p:nvPr>
        </p:nvSpPr>
        <p:spPr/>
        <p:txBody>
          <a:bodyPr/>
          <a:lstStyle/>
          <a:p>
            <a:pPr lvl="0"/>
            <a:r>
              <a:rPr lang="nl-NL"/>
              <a:t>test en resultaten II.</a:t>
            </a:r>
          </a:p>
        </p:txBody>
      </p:sp>
      <p:sp>
        <p:nvSpPr>
          <p:cNvPr id="3" name="Content Placeholder 2">
            <a:extLst>
              <a:ext uri="{FF2B5EF4-FFF2-40B4-BE49-F238E27FC236}">
                <a16:creationId xmlns:a16="http://schemas.microsoft.com/office/drawing/2014/main" id="{F5036188-EB25-753F-A5E4-D8A3D7CDDB11}"/>
              </a:ext>
            </a:extLst>
          </p:cNvPr>
          <p:cNvSpPr txBox="1">
            <a:spLocks noGrp="1"/>
          </p:cNvSpPr>
          <p:nvPr>
            <p:ph idx="1"/>
          </p:nvPr>
        </p:nvSpPr>
        <p:spPr>
          <a:xfrm>
            <a:off x="1344970" y="1894037"/>
            <a:ext cx="10515600" cy="465752"/>
          </a:xfrm>
        </p:spPr>
        <p:txBody>
          <a:bodyPr>
            <a:normAutofit/>
          </a:bodyPr>
          <a:lstStyle/>
          <a:p>
            <a:pPr marL="0" indent="0">
              <a:buNone/>
            </a:pPr>
            <a:r>
              <a:rPr lang="nl-NL" sz="1800"/>
              <a:t>flyers vervagen in de vrolijke kleuren van de bloemen en planten.</a:t>
            </a:r>
          </a:p>
        </p:txBody>
      </p:sp>
      <p:sp>
        <p:nvSpPr>
          <p:cNvPr id="4" name="Content Placeholder 2">
            <a:extLst>
              <a:ext uri="{FF2B5EF4-FFF2-40B4-BE49-F238E27FC236}">
                <a16:creationId xmlns:a16="http://schemas.microsoft.com/office/drawing/2014/main" id="{AE9621D6-C28A-776E-AE6A-007A8F877AC7}"/>
              </a:ext>
            </a:extLst>
          </p:cNvPr>
          <p:cNvSpPr txBox="1">
            <a:spLocks/>
          </p:cNvSpPr>
          <p:nvPr/>
        </p:nvSpPr>
        <p:spPr>
          <a:xfrm>
            <a:off x="2814303" y="2658397"/>
            <a:ext cx="10515600" cy="465752"/>
          </a:xfrm>
          <a:prstGeom prst="rect">
            <a:avLst/>
          </a:prstGeom>
          <a:noFill/>
          <a:ln>
            <a:noFill/>
          </a:ln>
        </p:spPr>
        <p:txBody>
          <a:bodyPr vert="horz" wrap="square" lIns="91440" tIns="45720" rIns="91440" bIns="45720" anchor="t" anchorCtr="0" compatLnSpc="1">
            <a:normAutofit/>
          </a:bodyPr>
          <a:lstStyle>
            <a:lvl1pPr marL="228600" marR="0" lvl="0" indent="-228600" algn="l" defTabSz="914400" rtl="0" fontAlgn="auto" hangingPunct="1">
              <a:lnSpc>
                <a:spcPct val="90000"/>
              </a:lnSpc>
              <a:spcBef>
                <a:spcPts val="1000"/>
              </a:spcBef>
              <a:spcAft>
                <a:spcPts val="0"/>
              </a:spcAft>
              <a:buSzPct val="100000"/>
              <a:buFont typeface="Arial" pitchFamily="34"/>
              <a:buChar char="•"/>
              <a:tabLst/>
              <a:defRPr lang="en-US" sz="2800" b="0" i="0" u="none" strike="noStrike" kern="1200" cap="none" spc="0" baseline="0">
                <a:solidFill>
                  <a:srgbClr val="000000"/>
                </a:solidFill>
                <a:uFillTx/>
                <a:latin typeface="Aptos"/>
              </a:defRPr>
            </a:lvl1pPr>
            <a:lvl2pPr marL="685800" marR="0" lvl="1" indent="-228600" algn="l" defTabSz="914400" rtl="0" fontAlgn="auto" hangingPunct="1">
              <a:lnSpc>
                <a:spcPct val="90000"/>
              </a:lnSpc>
              <a:spcBef>
                <a:spcPts val="500"/>
              </a:spcBef>
              <a:spcAft>
                <a:spcPts val="0"/>
              </a:spcAft>
              <a:buSzPct val="100000"/>
              <a:buFont typeface="Arial" pitchFamily="34"/>
              <a:buChar char="•"/>
              <a:tabLst/>
              <a:defRPr lang="en-US" sz="2400" b="0" i="0" u="none" strike="noStrike" kern="1200" cap="none" spc="0" baseline="0">
                <a:solidFill>
                  <a:srgbClr val="000000"/>
                </a:solidFill>
                <a:uFillTx/>
                <a:latin typeface="Aptos"/>
              </a:defRPr>
            </a:lvl2pPr>
            <a:lvl3pPr marL="1143000" marR="0" lvl="2" indent="-228600" algn="l" defTabSz="914400" rtl="0" fontAlgn="auto" hangingPunct="1">
              <a:lnSpc>
                <a:spcPct val="90000"/>
              </a:lnSpc>
              <a:spcBef>
                <a:spcPts val="500"/>
              </a:spcBef>
              <a:spcAft>
                <a:spcPts val="0"/>
              </a:spcAft>
              <a:buSzPct val="100000"/>
              <a:buFont typeface="Arial" pitchFamily="34"/>
              <a:buChar char="•"/>
              <a:tabLst/>
              <a:defRPr lang="en-US" sz="2000" b="0" i="0" u="none" strike="noStrike" kern="1200" cap="none" spc="0" baseline="0">
                <a:solidFill>
                  <a:srgbClr val="000000"/>
                </a:solidFill>
                <a:uFillTx/>
                <a:latin typeface="Aptos"/>
              </a:defRPr>
            </a:lvl3pPr>
            <a:lvl4pPr marL="1600200" marR="0" lvl="3" indent="-228600" algn="l" defTabSz="914400" rtl="0" fontAlgn="auto" hangingPunct="1">
              <a:lnSpc>
                <a:spcPct val="90000"/>
              </a:lnSpc>
              <a:spcBef>
                <a:spcPts val="500"/>
              </a:spcBef>
              <a:spcAft>
                <a:spcPts val="0"/>
              </a:spcAft>
              <a:buSzPct val="100000"/>
              <a:buFont typeface="Arial" pitchFamily="34"/>
              <a:buChar char="•"/>
              <a:tabLst/>
              <a:defRPr lang="en-US" sz="1800" b="0" i="0" u="none" strike="noStrike" kern="1200" cap="none" spc="0" baseline="0">
                <a:solidFill>
                  <a:srgbClr val="000000"/>
                </a:solidFill>
                <a:uFillTx/>
                <a:latin typeface="Aptos"/>
              </a:defRPr>
            </a:lvl4pPr>
            <a:lvl5pPr marL="2057400" marR="0" lvl="4" indent="-228600" algn="l" defTabSz="914400" rtl="0" fontAlgn="auto" hangingPunct="1">
              <a:lnSpc>
                <a:spcPct val="90000"/>
              </a:lnSpc>
              <a:spcBef>
                <a:spcPts val="500"/>
              </a:spcBef>
              <a:spcAft>
                <a:spcPts val="0"/>
              </a:spcAft>
              <a:buSzPct val="100000"/>
              <a:buFont typeface="Arial" pitchFamily="34"/>
              <a:buChar char="•"/>
              <a:tabLst/>
              <a:defRPr lang="en-US" sz="1800" b="0" i="0" u="none" strike="noStrike" kern="1200" cap="none" spc="0" baseline="0">
                <a:solidFill>
                  <a:srgbClr val="000000"/>
                </a:solidFill>
                <a:uFillTx/>
                <a:latin typeface="Apto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nl-NL" sz="1800"/>
              <a:t>koppeling aan filmpjes is een goede toevoeging.</a:t>
            </a:r>
          </a:p>
        </p:txBody>
      </p:sp>
      <p:sp>
        <p:nvSpPr>
          <p:cNvPr id="5" name="Content Placeholder 2">
            <a:extLst>
              <a:ext uri="{FF2B5EF4-FFF2-40B4-BE49-F238E27FC236}">
                <a16:creationId xmlns:a16="http://schemas.microsoft.com/office/drawing/2014/main" id="{B6B5D4A8-26E5-579E-B3FC-EE8D552F00B8}"/>
              </a:ext>
            </a:extLst>
          </p:cNvPr>
          <p:cNvSpPr txBox="1">
            <a:spLocks/>
          </p:cNvSpPr>
          <p:nvPr/>
        </p:nvSpPr>
        <p:spPr>
          <a:xfrm>
            <a:off x="4160976" y="3429000"/>
            <a:ext cx="10515600" cy="465752"/>
          </a:xfrm>
          <a:prstGeom prst="rect">
            <a:avLst/>
          </a:prstGeom>
          <a:noFill/>
          <a:ln>
            <a:noFill/>
          </a:ln>
        </p:spPr>
        <p:txBody>
          <a:bodyPr vert="horz" wrap="square" lIns="91440" tIns="45720" rIns="91440" bIns="45720" anchor="t" anchorCtr="0" compatLnSpc="1">
            <a:normAutofit/>
          </a:bodyPr>
          <a:lstStyle>
            <a:lvl1pPr marL="228600" marR="0" lvl="0" indent="-228600" algn="l" defTabSz="914400" rtl="0" fontAlgn="auto" hangingPunct="1">
              <a:lnSpc>
                <a:spcPct val="90000"/>
              </a:lnSpc>
              <a:spcBef>
                <a:spcPts val="1000"/>
              </a:spcBef>
              <a:spcAft>
                <a:spcPts val="0"/>
              </a:spcAft>
              <a:buSzPct val="100000"/>
              <a:buFont typeface="Arial" pitchFamily="34"/>
              <a:buChar char="•"/>
              <a:tabLst/>
              <a:defRPr lang="en-US" sz="2800" b="0" i="0" u="none" strike="noStrike" kern="1200" cap="none" spc="0" baseline="0">
                <a:solidFill>
                  <a:srgbClr val="000000"/>
                </a:solidFill>
                <a:uFillTx/>
                <a:latin typeface="Aptos"/>
              </a:defRPr>
            </a:lvl1pPr>
            <a:lvl2pPr marL="685800" marR="0" lvl="1" indent="-228600" algn="l" defTabSz="914400" rtl="0" fontAlgn="auto" hangingPunct="1">
              <a:lnSpc>
                <a:spcPct val="90000"/>
              </a:lnSpc>
              <a:spcBef>
                <a:spcPts val="500"/>
              </a:spcBef>
              <a:spcAft>
                <a:spcPts val="0"/>
              </a:spcAft>
              <a:buSzPct val="100000"/>
              <a:buFont typeface="Arial" pitchFamily="34"/>
              <a:buChar char="•"/>
              <a:tabLst/>
              <a:defRPr lang="en-US" sz="2400" b="0" i="0" u="none" strike="noStrike" kern="1200" cap="none" spc="0" baseline="0">
                <a:solidFill>
                  <a:srgbClr val="000000"/>
                </a:solidFill>
                <a:uFillTx/>
                <a:latin typeface="Aptos"/>
              </a:defRPr>
            </a:lvl2pPr>
            <a:lvl3pPr marL="1143000" marR="0" lvl="2" indent="-228600" algn="l" defTabSz="914400" rtl="0" fontAlgn="auto" hangingPunct="1">
              <a:lnSpc>
                <a:spcPct val="90000"/>
              </a:lnSpc>
              <a:spcBef>
                <a:spcPts val="500"/>
              </a:spcBef>
              <a:spcAft>
                <a:spcPts val="0"/>
              </a:spcAft>
              <a:buSzPct val="100000"/>
              <a:buFont typeface="Arial" pitchFamily="34"/>
              <a:buChar char="•"/>
              <a:tabLst/>
              <a:defRPr lang="en-US" sz="2000" b="0" i="0" u="none" strike="noStrike" kern="1200" cap="none" spc="0" baseline="0">
                <a:solidFill>
                  <a:srgbClr val="000000"/>
                </a:solidFill>
                <a:uFillTx/>
                <a:latin typeface="Aptos"/>
              </a:defRPr>
            </a:lvl3pPr>
            <a:lvl4pPr marL="1600200" marR="0" lvl="3" indent="-228600" algn="l" defTabSz="914400" rtl="0" fontAlgn="auto" hangingPunct="1">
              <a:lnSpc>
                <a:spcPct val="90000"/>
              </a:lnSpc>
              <a:spcBef>
                <a:spcPts val="500"/>
              </a:spcBef>
              <a:spcAft>
                <a:spcPts val="0"/>
              </a:spcAft>
              <a:buSzPct val="100000"/>
              <a:buFont typeface="Arial" pitchFamily="34"/>
              <a:buChar char="•"/>
              <a:tabLst/>
              <a:defRPr lang="en-US" sz="1800" b="0" i="0" u="none" strike="noStrike" kern="1200" cap="none" spc="0" baseline="0">
                <a:solidFill>
                  <a:srgbClr val="000000"/>
                </a:solidFill>
                <a:uFillTx/>
                <a:latin typeface="Aptos"/>
              </a:defRPr>
            </a:lvl4pPr>
            <a:lvl5pPr marL="2057400" marR="0" lvl="4" indent="-228600" algn="l" defTabSz="914400" rtl="0" fontAlgn="auto" hangingPunct="1">
              <a:lnSpc>
                <a:spcPct val="90000"/>
              </a:lnSpc>
              <a:spcBef>
                <a:spcPts val="500"/>
              </a:spcBef>
              <a:spcAft>
                <a:spcPts val="0"/>
              </a:spcAft>
              <a:buSzPct val="100000"/>
              <a:buFont typeface="Arial" pitchFamily="34"/>
              <a:buChar char="•"/>
              <a:tabLst/>
              <a:defRPr lang="en-US" sz="1800" b="0" i="0" u="none" strike="noStrike" kern="1200" cap="none" spc="0" baseline="0">
                <a:solidFill>
                  <a:srgbClr val="000000"/>
                </a:solidFill>
                <a:uFillTx/>
                <a:latin typeface="Apto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nl-NL" sz="1800"/>
              <a:t>flyers op de grond kan ervoor zorgen dat ze het juist niet oprapen (hygiëne).</a:t>
            </a:r>
          </a:p>
        </p:txBody>
      </p:sp>
      <p:pic>
        <p:nvPicPr>
          <p:cNvPr id="6" name="Picture 5">
            <a:extLst>
              <a:ext uri="{FF2B5EF4-FFF2-40B4-BE49-F238E27FC236}">
                <a16:creationId xmlns:a16="http://schemas.microsoft.com/office/drawing/2014/main" id="{7AC65EAB-510F-1331-FEDA-188C66D84570}"/>
              </a:ext>
            </a:extLst>
          </p:cNvPr>
          <p:cNvPicPr>
            <a:picLocks noChangeAspect="1"/>
          </p:cNvPicPr>
          <p:nvPr/>
        </p:nvPicPr>
        <p:blipFill>
          <a:blip r:embed="rId3">
            <a:extLst>
              <a:ext uri="{28A0092B-C50C-407E-A947-70E740481C1C}">
                <a14:useLocalDpi xmlns:a14="http://schemas.microsoft.com/office/drawing/2010/main" val="0"/>
              </a:ext>
            </a:extLst>
          </a:blip>
          <a:srcRect l="27679" t="8839" r="21464" b="7543"/>
          <a:stretch/>
        </p:blipFill>
        <p:spPr>
          <a:xfrm flipH="1">
            <a:off x="-383330" y="3117082"/>
            <a:ext cx="1848294" cy="4252061"/>
          </a:xfrm>
          <a:prstGeom prst="rect">
            <a:avLst/>
          </a:prstGeom>
        </p:spPr>
      </p:pic>
      <p:pic>
        <p:nvPicPr>
          <p:cNvPr id="7" name="Picture 6">
            <a:extLst>
              <a:ext uri="{FF2B5EF4-FFF2-40B4-BE49-F238E27FC236}">
                <a16:creationId xmlns:a16="http://schemas.microsoft.com/office/drawing/2014/main" id="{A4E7370A-D71A-D191-F1B7-F5DD9C28E800}"/>
              </a:ext>
            </a:extLst>
          </p:cNvPr>
          <p:cNvPicPr>
            <a:picLocks noChangeAspect="1"/>
          </p:cNvPicPr>
          <p:nvPr/>
        </p:nvPicPr>
        <p:blipFill>
          <a:blip r:embed="rId3">
            <a:extLst>
              <a:ext uri="{28A0092B-C50C-407E-A947-70E740481C1C}">
                <a14:useLocalDpi xmlns:a14="http://schemas.microsoft.com/office/drawing/2010/main" val="0"/>
              </a:ext>
            </a:extLst>
          </a:blip>
          <a:srcRect l="27679" t="8839" r="21464" b="7543"/>
          <a:stretch/>
        </p:blipFill>
        <p:spPr>
          <a:xfrm>
            <a:off x="838203" y="4980791"/>
            <a:ext cx="1125120" cy="2588375"/>
          </a:xfrm>
          <a:prstGeom prst="rect">
            <a:avLst/>
          </a:prstGeom>
        </p:spPr>
      </p:pic>
      <p:pic>
        <p:nvPicPr>
          <p:cNvPr id="8" name="Picture 7" descr="A green leaf on a black background&#10;&#10;AI-generated content may be incorrect.">
            <a:extLst>
              <a:ext uri="{FF2B5EF4-FFF2-40B4-BE49-F238E27FC236}">
                <a16:creationId xmlns:a16="http://schemas.microsoft.com/office/drawing/2014/main" id="{FA38A9FB-E41F-7549-2AEE-DF6052DEE967}"/>
              </a:ext>
            </a:extLst>
          </p:cNvPr>
          <p:cNvPicPr>
            <a:picLocks noChangeAspect="1"/>
          </p:cNvPicPr>
          <p:nvPr/>
        </p:nvPicPr>
        <p:blipFill>
          <a:blip r:embed="rId4">
            <a:extLst>
              <a:ext uri="{28A0092B-C50C-407E-A947-70E740481C1C}">
                <a14:useLocalDpi xmlns:a14="http://schemas.microsoft.com/office/drawing/2010/main" val="0"/>
              </a:ext>
            </a:extLst>
          </a:blip>
          <a:srcRect l="27065" t="8975" r="28586" b="20382"/>
          <a:stretch/>
        </p:blipFill>
        <p:spPr>
          <a:xfrm rot="1974885">
            <a:off x="-262103" y="4979938"/>
            <a:ext cx="979079" cy="2182150"/>
          </a:xfrm>
          <a:prstGeom prst="rect">
            <a:avLst/>
          </a:prstGeom>
        </p:spPr>
      </p:pic>
      <p:pic>
        <p:nvPicPr>
          <p:cNvPr id="9" name="Picture 8" descr="A green leaf on a black background&#10;&#10;AI-generated content may be incorrect.">
            <a:extLst>
              <a:ext uri="{FF2B5EF4-FFF2-40B4-BE49-F238E27FC236}">
                <a16:creationId xmlns:a16="http://schemas.microsoft.com/office/drawing/2014/main" id="{FE0EB607-83F2-F78D-9ECC-24F2250E6212}"/>
              </a:ext>
            </a:extLst>
          </p:cNvPr>
          <p:cNvPicPr>
            <a:picLocks noChangeAspect="1"/>
          </p:cNvPicPr>
          <p:nvPr/>
        </p:nvPicPr>
        <p:blipFill>
          <a:blip r:embed="rId4">
            <a:extLst>
              <a:ext uri="{28A0092B-C50C-407E-A947-70E740481C1C}">
                <a14:useLocalDpi xmlns:a14="http://schemas.microsoft.com/office/drawing/2010/main" val="0"/>
              </a:ext>
            </a:extLst>
          </a:blip>
          <a:srcRect l="27065" t="8975" r="28586" b="20382"/>
          <a:stretch/>
        </p:blipFill>
        <p:spPr>
          <a:xfrm rot="20891506" flipH="1">
            <a:off x="10687807" y="4586668"/>
            <a:ext cx="1331981" cy="2968690"/>
          </a:xfrm>
          <a:prstGeom prst="rect">
            <a:avLst/>
          </a:prstGeom>
        </p:spPr>
      </p:pic>
      <p:pic>
        <p:nvPicPr>
          <p:cNvPr id="10" name="Picture 9">
            <a:extLst>
              <a:ext uri="{FF2B5EF4-FFF2-40B4-BE49-F238E27FC236}">
                <a16:creationId xmlns:a16="http://schemas.microsoft.com/office/drawing/2014/main" id="{889CE18C-E850-414A-1D77-528792F0CB29}"/>
              </a:ext>
            </a:extLst>
          </p:cNvPr>
          <p:cNvPicPr>
            <a:picLocks noChangeAspect="1"/>
          </p:cNvPicPr>
          <p:nvPr/>
        </p:nvPicPr>
        <p:blipFill>
          <a:blip r:embed="rId5">
            <a:extLst>
              <a:ext uri="{28A0092B-C50C-407E-A947-70E740481C1C}">
                <a14:useLocalDpi xmlns:a14="http://schemas.microsoft.com/office/drawing/2010/main" val="0"/>
              </a:ext>
            </a:extLst>
          </a:blip>
          <a:srcRect l="41480" t="38897" r="26812" b="39970"/>
          <a:stretch/>
        </p:blipFill>
        <p:spPr>
          <a:xfrm rot="20299390">
            <a:off x="10384439" y="3648935"/>
            <a:ext cx="784833" cy="4465329"/>
          </a:xfrm>
          <a:prstGeom prst="rect">
            <a:avLst/>
          </a:prstGeom>
        </p:spPr>
      </p:pic>
      <p:pic>
        <p:nvPicPr>
          <p:cNvPr id="11" name="Picture 10">
            <a:extLst>
              <a:ext uri="{FF2B5EF4-FFF2-40B4-BE49-F238E27FC236}">
                <a16:creationId xmlns:a16="http://schemas.microsoft.com/office/drawing/2014/main" id="{6F4C84FF-EE71-1E1B-600E-E779BC84B7F9}"/>
              </a:ext>
            </a:extLst>
          </p:cNvPr>
          <p:cNvPicPr>
            <a:picLocks noChangeAspect="1"/>
          </p:cNvPicPr>
          <p:nvPr/>
        </p:nvPicPr>
        <p:blipFill>
          <a:blip r:embed="rId5">
            <a:extLst>
              <a:ext uri="{28A0092B-C50C-407E-A947-70E740481C1C}">
                <a14:useLocalDpi xmlns:a14="http://schemas.microsoft.com/office/drawing/2010/main" val="0"/>
              </a:ext>
            </a:extLst>
          </a:blip>
          <a:srcRect l="41480" t="38897" r="26812" b="39970"/>
          <a:stretch/>
        </p:blipFill>
        <p:spPr>
          <a:xfrm rot="18427405">
            <a:off x="10144480" y="5221879"/>
            <a:ext cx="507336" cy="2886502"/>
          </a:xfrm>
          <a:prstGeom prst="rect">
            <a:avLst/>
          </a:prstGeom>
        </p:spPr>
      </p:pic>
      <p:pic>
        <p:nvPicPr>
          <p:cNvPr id="12" name="Picture 11">
            <a:extLst>
              <a:ext uri="{FF2B5EF4-FFF2-40B4-BE49-F238E27FC236}">
                <a16:creationId xmlns:a16="http://schemas.microsoft.com/office/drawing/2014/main" id="{91C0303A-DFA3-37DC-596D-330FA4C3CA3D}"/>
              </a:ext>
            </a:extLst>
          </p:cNvPr>
          <p:cNvPicPr>
            <a:picLocks noChangeAspect="1"/>
          </p:cNvPicPr>
          <p:nvPr/>
        </p:nvPicPr>
        <p:blipFill>
          <a:blip r:embed="rId5">
            <a:extLst>
              <a:ext uri="{28A0092B-C50C-407E-A947-70E740481C1C}">
                <a14:useLocalDpi xmlns:a14="http://schemas.microsoft.com/office/drawing/2010/main" val="0"/>
              </a:ext>
            </a:extLst>
          </a:blip>
          <a:srcRect l="41480" t="38897" r="26812" b="39970"/>
          <a:stretch/>
        </p:blipFill>
        <p:spPr>
          <a:xfrm rot="1770883">
            <a:off x="1841753" y="5180789"/>
            <a:ext cx="507336" cy="2886502"/>
          </a:xfrm>
          <a:prstGeom prst="rect">
            <a:avLst/>
          </a:prstGeom>
        </p:spPr>
      </p:pic>
      <p:pic>
        <p:nvPicPr>
          <p:cNvPr id="13" name="Picture 12">
            <a:extLst>
              <a:ext uri="{FF2B5EF4-FFF2-40B4-BE49-F238E27FC236}">
                <a16:creationId xmlns:a16="http://schemas.microsoft.com/office/drawing/2014/main" id="{E774B16F-9017-02CF-45AE-33D2315BB781}"/>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rot="21196399">
            <a:off x="1085553" y="4514225"/>
            <a:ext cx="1277875" cy="668938"/>
          </a:xfrm>
          <a:prstGeom prst="rect">
            <a:avLst/>
          </a:prstGeom>
        </p:spPr>
      </p:pic>
      <p:pic>
        <p:nvPicPr>
          <p:cNvPr id="14" name="Picture 13">
            <a:extLst>
              <a:ext uri="{FF2B5EF4-FFF2-40B4-BE49-F238E27FC236}">
                <a16:creationId xmlns:a16="http://schemas.microsoft.com/office/drawing/2014/main" id="{92325612-384C-F9AC-7FB4-B96971868C5A}"/>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flipH="1">
            <a:off x="10193178" y="4001085"/>
            <a:ext cx="1667392" cy="872841"/>
          </a:xfrm>
          <a:prstGeom prst="rect">
            <a:avLst/>
          </a:prstGeom>
        </p:spPr>
      </p:pic>
      <p:pic>
        <p:nvPicPr>
          <p:cNvPr id="17" name="Picture 16" descr="A green leaf on a black background&#10;&#10;AI-generated content may be incorrect.">
            <a:extLst>
              <a:ext uri="{FF2B5EF4-FFF2-40B4-BE49-F238E27FC236}">
                <a16:creationId xmlns:a16="http://schemas.microsoft.com/office/drawing/2014/main" id="{F0C52973-D151-2F20-DCF1-5DE5BE1559C0}"/>
              </a:ext>
            </a:extLst>
          </p:cNvPr>
          <p:cNvPicPr>
            <a:picLocks noChangeAspect="1"/>
          </p:cNvPicPr>
          <p:nvPr/>
        </p:nvPicPr>
        <p:blipFill>
          <a:blip r:embed="rId4">
            <a:extLst>
              <a:ext uri="{28A0092B-C50C-407E-A947-70E740481C1C}">
                <a14:useLocalDpi xmlns:a14="http://schemas.microsoft.com/office/drawing/2010/main" val="0"/>
              </a:ext>
            </a:extLst>
          </a:blip>
          <a:srcRect l="27065" t="8975" r="28586" b="20382"/>
          <a:stretch/>
        </p:blipFill>
        <p:spPr>
          <a:xfrm rot="1974885">
            <a:off x="808202" y="1830727"/>
            <a:ext cx="447112" cy="462063"/>
          </a:xfrm>
          <a:prstGeom prst="rect">
            <a:avLst/>
          </a:prstGeom>
        </p:spPr>
      </p:pic>
      <p:pic>
        <p:nvPicPr>
          <p:cNvPr id="18" name="Picture 17" descr="A green leaf on a black background&#10;&#10;AI-generated content may be incorrect.">
            <a:extLst>
              <a:ext uri="{FF2B5EF4-FFF2-40B4-BE49-F238E27FC236}">
                <a16:creationId xmlns:a16="http://schemas.microsoft.com/office/drawing/2014/main" id="{991D8302-5CBD-1960-07AF-26D009A36708}"/>
              </a:ext>
            </a:extLst>
          </p:cNvPr>
          <p:cNvPicPr>
            <a:picLocks noChangeAspect="1"/>
          </p:cNvPicPr>
          <p:nvPr/>
        </p:nvPicPr>
        <p:blipFill>
          <a:blip r:embed="rId4">
            <a:extLst>
              <a:ext uri="{28A0092B-C50C-407E-A947-70E740481C1C}">
                <a14:useLocalDpi xmlns:a14="http://schemas.microsoft.com/office/drawing/2010/main" val="0"/>
              </a:ext>
            </a:extLst>
          </a:blip>
          <a:srcRect l="27065" t="8975" r="28586" b="20382"/>
          <a:stretch/>
        </p:blipFill>
        <p:spPr>
          <a:xfrm rot="8263057">
            <a:off x="2269917" y="2560560"/>
            <a:ext cx="447112" cy="462063"/>
          </a:xfrm>
          <a:prstGeom prst="rect">
            <a:avLst/>
          </a:prstGeom>
        </p:spPr>
      </p:pic>
      <p:pic>
        <p:nvPicPr>
          <p:cNvPr id="19" name="Picture 18" descr="A green leaf on a black background&#10;&#10;AI-generated content may be incorrect.">
            <a:extLst>
              <a:ext uri="{FF2B5EF4-FFF2-40B4-BE49-F238E27FC236}">
                <a16:creationId xmlns:a16="http://schemas.microsoft.com/office/drawing/2014/main" id="{C8EDF59B-87D7-3901-B799-01DC77823237}"/>
              </a:ext>
            </a:extLst>
          </p:cNvPr>
          <p:cNvPicPr>
            <a:picLocks noChangeAspect="1"/>
          </p:cNvPicPr>
          <p:nvPr/>
        </p:nvPicPr>
        <p:blipFill>
          <a:blip r:embed="rId4">
            <a:extLst>
              <a:ext uri="{28A0092B-C50C-407E-A947-70E740481C1C}">
                <a14:useLocalDpi xmlns:a14="http://schemas.microsoft.com/office/drawing/2010/main" val="0"/>
              </a:ext>
            </a:extLst>
          </a:blip>
          <a:srcRect l="27065" t="8975" r="28586" b="20382"/>
          <a:stretch/>
        </p:blipFill>
        <p:spPr>
          <a:xfrm rot="12246364">
            <a:off x="3761150" y="3325314"/>
            <a:ext cx="447112" cy="462063"/>
          </a:xfrm>
          <a:prstGeom prst="rect">
            <a:avLst/>
          </a:prstGeom>
        </p:spPr>
      </p:pic>
      <p:sp>
        <p:nvSpPr>
          <p:cNvPr id="16" name="Title 1">
            <a:extLst>
              <a:ext uri="{FF2B5EF4-FFF2-40B4-BE49-F238E27FC236}">
                <a16:creationId xmlns:a16="http://schemas.microsoft.com/office/drawing/2014/main" id="{DD499323-57D9-ABA4-3784-B98A658C6743}"/>
              </a:ext>
            </a:extLst>
          </p:cNvPr>
          <p:cNvSpPr txBox="1">
            <a:spLocks/>
          </p:cNvSpPr>
          <p:nvPr/>
        </p:nvSpPr>
        <p:spPr>
          <a:xfrm>
            <a:off x="9368718" y="219787"/>
            <a:ext cx="2590260" cy="365544"/>
          </a:xfrm>
          <a:prstGeom prst="rect">
            <a:avLst/>
          </a:prstGeom>
          <a:noFill/>
          <a:ln>
            <a:noFill/>
          </a:ln>
        </p:spPr>
        <p:txBody>
          <a:bodyPr vert="horz" wrap="square" lIns="91440" tIns="45720" rIns="91440" bIns="45720" anchor="ctr" anchorCtr="0" compatLnSpc="1">
            <a:normAutofit fontScale="85000" lnSpcReduction="20000"/>
          </a:bodyPr>
          <a:lstStyle>
            <a:lvl1pPr marL="0" marR="0" lvl="0" indent="0" algn="l" defTabSz="914400" rtl="0" fontAlgn="auto" hangingPunct="1">
              <a:lnSpc>
                <a:spcPct val="90000"/>
              </a:lnSpc>
              <a:spcBef>
                <a:spcPts val="0"/>
              </a:spcBef>
              <a:spcAft>
                <a:spcPts val="0"/>
              </a:spcAft>
              <a:buNone/>
              <a:tabLst/>
              <a:defRPr lang="en-US" sz="4400" b="0" i="0" u="none" strike="noStrike" kern="1200" cap="none" spc="0" baseline="0">
                <a:solidFill>
                  <a:srgbClr val="000000"/>
                </a:solidFill>
                <a:uFillTx/>
                <a:latin typeface="Ageo Trial Heavy" pitchFamily="2" charset="0"/>
              </a:defRPr>
            </a:lvl1pPr>
          </a:lstStyle>
          <a:p>
            <a:r>
              <a:rPr lang="nl-NL" sz="2800">
                <a:latin typeface="Ageo Trial Heavy"/>
              </a:rPr>
              <a:t>week VI </a:t>
            </a:r>
            <a:r>
              <a:rPr lang="nl-NL" sz="2800" err="1">
                <a:latin typeface="Ageo Trial Heavy"/>
              </a:rPr>
              <a:t>testing</a:t>
            </a:r>
            <a:endParaRPr lang="nl-NL" sz="2800"/>
          </a:p>
        </p:txBody>
      </p:sp>
    </p:spTree>
  </p:cSld>
  <p:clrMapOvr>
    <a:masterClrMapping/>
  </p:clrMapOvr>
  <p:transition spd="slow">
    <p:push/>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5104F1B6-7D69-AB21-8EEF-485E90CA71BF}"/>
              </a:ext>
            </a:extLst>
          </p:cNvPr>
          <p:cNvPicPr>
            <a:picLocks noChangeAspect="1"/>
          </p:cNvPicPr>
          <p:nvPr/>
        </p:nvPicPr>
        <p:blipFill>
          <a:blip r:embed="rId2"/>
          <a:stretch>
            <a:fillRect/>
          </a:stretch>
        </p:blipFill>
        <p:spPr>
          <a:xfrm>
            <a:off x="434788" y="1553681"/>
            <a:ext cx="11322424" cy="4085119"/>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64456094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name="Slide4">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5F54A7-43F4-FD12-300A-2FB752B4A2D7}"/>
              </a:ext>
            </a:extLst>
          </p:cNvPr>
          <p:cNvSpPr txBox="1">
            <a:spLocks noGrp="1"/>
          </p:cNvSpPr>
          <p:nvPr>
            <p:ph type="title"/>
          </p:nvPr>
        </p:nvSpPr>
        <p:spPr/>
        <p:txBody>
          <a:bodyPr/>
          <a:lstStyle/>
          <a:p>
            <a:pPr lvl="0"/>
            <a:r>
              <a:rPr lang="nl-NL"/>
              <a:t>samenwerking.</a:t>
            </a:r>
          </a:p>
        </p:txBody>
      </p:sp>
      <p:sp>
        <p:nvSpPr>
          <p:cNvPr id="3" name="Content Placeholder 2">
            <a:extLst>
              <a:ext uri="{FF2B5EF4-FFF2-40B4-BE49-F238E27FC236}">
                <a16:creationId xmlns:a16="http://schemas.microsoft.com/office/drawing/2014/main" id="{53108AC2-F2D9-CA0A-6338-F362A135154F}"/>
              </a:ext>
            </a:extLst>
          </p:cNvPr>
          <p:cNvSpPr txBox="1">
            <a:spLocks noGrp="1"/>
          </p:cNvSpPr>
          <p:nvPr>
            <p:ph idx="1"/>
          </p:nvPr>
        </p:nvSpPr>
        <p:spPr>
          <a:xfrm>
            <a:off x="1543690" y="1833179"/>
            <a:ext cx="5017738" cy="453359"/>
          </a:xfrm>
        </p:spPr>
        <p:txBody>
          <a:bodyPr>
            <a:normAutofit/>
          </a:bodyPr>
          <a:lstStyle/>
          <a:p>
            <a:pPr marL="0" lvl="0" indent="0">
              <a:buNone/>
            </a:pPr>
            <a:r>
              <a:rPr lang="nl-NL" sz="1800"/>
              <a:t>emilie zorgde voor een soepele samenwerking.</a:t>
            </a:r>
          </a:p>
        </p:txBody>
      </p:sp>
      <p:pic>
        <p:nvPicPr>
          <p:cNvPr id="4" name="Picture 3" descr="A green leaf on a black background&#10;&#10;AI-generated content may be incorrect.">
            <a:extLst>
              <a:ext uri="{FF2B5EF4-FFF2-40B4-BE49-F238E27FC236}">
                <a16:creationId xmlns:a16="http://schemas.microsoft.com/office/drawing/2014/main" id="{DEA61A05-F4F0-A8DE-AE6D-EA08C4F01F6C}"/>
              </a:ext>
            </a:extLst>
          </p:cNvPr>
          <p:cNvPicPr>
            <a:picLocks noChangeAspect="1"/>
          </p:cNvPicPr>
          <p:nvPr/>
        </p:nvPicPr>
        <p:blipFill>
          <a:blip r:embed="rId3">
            <a:extLst>
              <a:ext uri="{28A0092B-C50C-407E-A947-70E740481C1C}">
                <a14:useLocalDpi xmlns:a14="http://schemas.microsoft.com/office/drawing/2010/main" val="0"/>
              </a:ext>
            </a:extLst>
          </a:blip>
          <a:srcRect l="27065" t="8975" r="28586" b="20382"/>
          <a:stretch/>
        </p:blipFill>
        <p:spPr>
          <a:xfrm rot="1974885">
            <a:off x="35353" y="5085888"/>
            <a:ext cx="979079" cy="2182150"/>
          </a:xfrm>
          <a:prstGeom prst="rect">
            <a:avLst/>
          </a:prstGeom>
        </p:spPr>
      </p:pic>
      <p:pic>
        <p:nvPicPr>
          <p:cNvPr id="5" name="Picture 4" descr="A green leaf on a black background&#10;&#10;AI-generated content may be incorrect.">
            <a:extLst>
              <a:ext uri="{FF2B5EF4-FFF2-40B4-BE49-F238E27FC236}">
                <a16:creationId xmlns:a16="http://schemas.microsoft.com/office/drawing/2014/main" id="{8C31E08E-75C6-B579-1929-9C868B6F5FFB}"/>
              </a:ext>
            </a:extLst>
          </p:cNvPr>
          <p:cNvPicPr>
            <a:picLocks noChangeAspect="1"/>
          </p:cNvPicPr>
          <p:nvPr/>
        </p:nvPicPr>
        <p:blipFill>
          <a:blip r:embed="rId3">
            <a:extLst>
              <a:ext uri="{28A0092B-C50C-407E-A947-70E740481C1C}">
                <a14:useLocalDpi xmlns:a14="http://schemas.microsoft.com/office/drawing/2010/main" val="0"/>
              </a:ext>
            </a:extLst>
          </a:blip>
          <a:srcRect l="27065" t="8975" r="28586" b="20382"/>
          <a:stretch/>
        </p:blipFill>
        <p:spPr>
          <a:xfrm rot="19791232" flipH="1">
            <a:off x="10957710" y="3977375"/>
            <a:ext cx="1371111" cy="3611323"/>
          </a:xfrm>
          <a:prstGeom prst="rect">
            <a:avLst/>
          </a:prstGeom>
        </p:spPr>
      </p:pic>
      <p:pic>
        <p:nvPicPr>
          <p:cNvPr id="6" name="Picture 5">
            <a:extLst>
              <a:ext uri="{FF2B5EF4-FFF2-40B4-BE49-F238E27FC236}">
                <a16:creationId xmlns:a16="http://schemas.microsoft.com/office/drawing/2014/main" id="{D0A5CED4-73FB-53D7-4A30-A9B15EFFDAC4}"/>
              </a:ext>
            </a:extLst>
          </p:cNvPr>
          <p:cNvPicPr>
            <a:picLocks noChangeAspect="1"/>
          </p:cNvPicPr>
          <p:nvPr/>
        </p:nvPicPr>
        <p:blipFill>
          <a:blip r:embed="rId4">
            <a:extLst>
              <a:ext uri="{28A0092B-C50C-407E-A947-70E740481C1C}">
                <a14:useLocalDpi xmlns:a14="http://schemas.microsoft.com/office/drawing/2010/main" val="0"/>
              </a:ext>
            </a:extLst>
          </a:blip>
          <a:srcRect l="41480" t="38897" r="26812" b="39970"/>
          <a:stretch/>
        </p:blipFill>
        <p:spPr>
          <a:xfrm rot="401815">
            <a:off x="10404207" y="5147739"/>
            <a:ext cx="507336" cy="2886502"/>
          </a:xfrm>
          <a:prstGeom prst="rect">
            <a:avLst/>
          </a:prstGeom>
        </p:spPr>
      </p:pic>
      <p:pic>
        <p:nvPicPr>
          <p:cNvPr id="7" name="Picture 6">
            <a:extLst>
              <a:ext uri="{FF2B5EF4-FFF2-40B4-BE49-F238E27FC236}">
                <a16:creationId xmlns:a16="http://schemas.microsoft.com/office/drawing/2014/main" id="{8B542613-80AB-F94F-ADB5-B58A66374E7D}"/>
              </a:ext>
            </a:extLst>
          </p:cNvPr>
          <p:cNvPicPr>
            <a:picLocks noChangeAspect="1"/>
          </p:cNvPicPr>
          <p:nvPr/>
        </p:nvPicPr>
        <p:blipFill>
          <a:blip r:embed="rId4">
            <a:extLst>
              <a:ext uri="{28A0092B-C50C-407E-A947-70E740481C1C}">
                <a14:useLocalDpi xmlns:a14="http://schemas.microsoft.com/office/drawing/2010/main" val="0"/>
              </a:ext>
            </a:extLst>
          </a:blip>
          <a:srcRect l="41480" t="38897" r="26812" b="39970"/>
          <a:stretch/>
        </p:blipFill>
        <p:spPr>
          <a:xfrm rot="20158673">
            <a:off x="1275063" y="4973279"/>
            <a:ext cx="507336" cy="2886502"/>
          </a:xfrm>
          <a:prstGeom prst="rect">
            <a:avLst/>
          </a:prstGeom>
        </p:spPr>
      </p:pic>
      <p:pic>
        <p:nvPicPr>
          <p:cNvPr id="8" name="Picture 7">
            <a:extLst>
              <a:ext uri="{FF2B5EF4-FFF2-40B4-BE49-F238E27FC236}">
                <a16:creationId xmlns:a16="http://schemas.microsoft.com/office/drawing/2014/main" id="{C24FEF86-1382-781A-9FBD-A723F6B8CE0A}"/>
              </a:ext>
            </a:extLst>
          </p:cNvPr>
          <p:cNvPicPr>
            <a:picLocks noChangeAspect="1"/>
          </p:cNvPicPr>
          <p:nvPr/>
        </p:nvPicPr>
        <p:blipFill>
          <a:blip r:embed="rId5">
            <a:extLst>
              <a:ext uri="{28A0092B-C50C-407E-A947-70E740481C1C}">
                <a14:useLocalDpi xmlns:a14="http://schemas.microsoft.com/office/drawing/2010/main" val="0"/>
              </a:ext>
            </a:extLst>
          </a:blip>
          <a:srcRect l="27679" t="8839" r="21464" b="7543"/>
          <a:stretch/>
        </p:blipFill>
        <p:spPr>
          <a:xfrm>
            <a:off x="1449517" y="3877304"/>
            <a:ext cx="1613166" cy="3711141"/>
          </a:xfrm>
          <a:prstGeom prst="rect">
            <a:avLst/>
          </a:prstGeom>
        </p:spPr>
      </p:pic>
      <p:pic>
        <p:nvPicPr>
          <p:cNvPr id="9" name="Picture 8">
            <a:extLst>
              <a:ext uri="{FF2B5EF4-FFF2-40B4-BE49-F238E27FC236}">
                <a16:creationId xmlns:a16="http://schemas.microsoft.com/office/drawing/2014/main" id="{B6B41767-93E4-260A-8AAD-D349F83498A6}"/>
              </a:ext>
            </a:extLst>
          </p:cNvPr>
          <p:cNvPicPr>
            <a:picLocks noChangeAspect="1"/>
          </p:cNvPicPr>
          <p:nvPr/>
        </p:nvPicPr>
        <p:blipFill>
          <a:blip r:embed="rId5">
            <a:extLst>
              <a:ext uri="{28A0092B-C50C-407E-A947-70E740481C1C}">
                <a14:useLocalDpi xmlns:a14="http://schemas.microsoft.com/office/drawing/2010/main" val="0"/>
              </a:ext>
            </a:extLst>
          </a:blip>
          <a:srcRect l="27679" t="8839" r="21464" b="7543"/>
          <a:stretch/>
        </p:blipFill>
        <p:spPr>
          <a:xfrm flipH="1">
            <a:off x="8657228" y="2850776"/>
            <a:ext cx="2210299" cy="5084865"/>
          </a:xfrm>
          <a:prstGeom prst="rect">
            <a:avLst/>
          </a:prstGeom>
        </p:spPr>
      </p:pic>
      <p:pic>
        <p:nvPicPr>
          <p:cNvPr id="10" name="Picture 9">
            <a:extLst>
              <a:ext uri="{FF2B5EF4-FFF2-40B4-BE49-F238E27FC236}">
                <a16:creationId xmlns:a16="http://schemas.microsoft.com/office/drawing/2014/main" id="{80B2C10A-92D8-CC93-DF3F-D41E31F90377}"/>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rot="21196399">
            <a:off x="387010" y="1465252"/>
            <a:ext cx="1604809" cy="840080"/>
          </a:xfrm>
          <a:prstGeom prst="rect">
            <a:avLst/>
          </a:prstGeom>
        </p:spPr>
      </p:pic>
      <p:pic>
        <p:nvPicPr>
          <p:cNvPr id="11" name="Picture 10">
            <a:extLst>
              <a:ext uri="{FF2B5EF4-FFF2-40B4-BE49-F238E27FC236}">
                <a16:creationId xmlns:a16="http://schemas.microsoft.com/office/drawing/2014/main" id="{337E82E1-D9C9-9182-07EA-1BB7318EE9BD}"/>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rot="18538035">
            <a:off x="1471014" y="2621079"/>
            <a:ext cx="1198225" cy="627243"/>
          </a:xfrm>
          <a:prstGeom prst="rect">
            <a:avLst/>
          </a:prstGeom>
        </p:spPr>
      </p:pic>
      <p:pic>
        <p:nvPicPr>
          <p:cNvPr id="12" name="Picture 11">
            <a:extLst>
              <a:ext uri="{FF2B5EF4-FFF2-40B4-BE49-F238E27FC236}">
                <a16:creationId xmlns:a16="http://schemas.microsoft.com/office/drawing/2014/main" id="{D5DD1135-3C66-5E7D-2ED1-B35D8BDDDBC1}"/>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rot="1126206" flipH="1">
            <a:off x="2759789" y="3534483"/>
            <a:ext cx="1198225" cy="627243"/>
          </a:xfrm>
          <a:prstGeom prst="rect">
            <a:avLst/>
          </a:prstGeom>
        </p:spPr>
      </p:pic>
      <p:sp>
        <p:nvSpPr>
          <p:cNvPr id="14" name="TextBox 13">
            <a:extLst>
              <a:ext uri="{FF2B5EF4-FFF2-40B4-BE49-F238E27FC236}">
                <a16:creationId xmlns:a16="http://schemas.microsoft.com/office/drawing/2014/main" id="{26BDBC76-BEE0-43CA-8B7B-5F96AF0496C8}"/>
              </a:ext>
            </a:extLst>
          </p:cNvPr>
          <p:cNvSpPr txBox="1"/>
          <p:nvPr/>
        </p:nvSpPr>
        <p:spPr>
          <a:xfrm>
            <a:off x="3685527" y="3727182"/>
            <a:ext cx="6814968" cy="369332"/>
          </a:xfrm>
          <a:prstGeom prst="rect">
            <a:avLst/>
          </a:prstGeom>
          <a:noFill/>
        </p:spPr>
        <p:txBody>
          <a:bodyPr wrap="square">
            <a:spAutoFit/>
          </a:bodyPr>
          <a:lstStyle/>
          <a:p>
            <a:pPr lvl="0"/>
            <a:r>
              <a:rPr lang="nl-NL" sz="1800"/>
              <a:t>elke week teamvergadering gehouden.</a:t>
            </a:r>
          </a:p>
        </p:txBody>
      </p:sp>
      <p:sp>
        <p:nvSpPr>
          <p:cNvPr id="16" name="TextBox 15">
            <a:extLst>
              <a:ext uri="{FF2B5EF4-FFF2-40B4-BE49-F238E27FC236}">
                <a16:creationId xmlns:a16="http://schemas.microsoft.com/office/drawing/2014/main" id="{FCD27904-E7E7-CA02-E45D-4584C7A6EA06}"/>
              </a:ext>
            </a:extLst>
          </p:cNvPr>
          <p:cNvSpPr txBox="1"/>
          <p:nvPr/>
        </p:nvSpPr>
        <p:spPr>
          <a:xfrm>
            <a:off x="2416468" y="2713226"/>
            <a:ext cx="6814968" cy="369332"/>
          </a:xfrm>
          <a:prstGeom prst="rect">
            <a:avLst/>
          </a:prstGeom>
          <a:noFill/>
        </p:spPr>
        <p:txBody>
          <a:bodyPr wrap="square">
            <a:spAutoFit/>
          </a:bodyPr>
          <a:lstStyle/>
          <a:p>
            <a:pPr lvl="0"/>
            <a:r>
              <a:rPr lang="nl-NL" sz="1800"/>
              <a:t>tips en tops gegeven.</a:t>
            </a:r>
          </a:p>
        </p:txBody>
      </p:sp>
    </p:spTree>
  </p:cSld>
  <p:clrMapOvr>
    <a:masterClrMapping/>
  </p:clrMapOvr>
  <p:transition spd="slow">
    <p:push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A green leaf on a black background&#10;&#10;AI-generated content may be incorrect.">
            <a:extLst>
              <a:ext uri="{FF2B5EF4-FFF2-40B4-BE49-F238E27FC236}">
                <a16:creationId xmlns:a16="http://schemas.microsoft.com/office/drawing/2014/main" id="{7D640331-0FC3-96DA-C734-5D9B902AFE79}"/>
              </a:ext>
            </a:extLst>
          </p:cNvPr>
          <p:cNvPicPr>
            <a:picLocks noChangeAspect="1"/>
          </p:cNvPicPr>
          <p:nvPr/>
        </p:nvPicPr>
        <p:blipFill>
          <a:blip r:embed="rId3">
            <a:extLst>
              <a:ext uri="{28A0092B-C50C-407E-A947-70E740481C1C}">
                <a14:useLocalDpi xmlns:a14="http://schemas.microsoft.com/office/drawing/2010/main" val="0"/>
              </a:ext>
            </a:extLst>
          </a:blip>
          <a:srcRect l="27065" t="8975" r="28586" b="20382"/>
          <a:stretch/>
        </p:blipFill>
        <p:spPr>
          <a:xfrm rot="1974885">
            <a:off x="-420185" y="4766737"/>
            <a:ext cx="1207558" cy="2691379"/>
          </a:xfrm>
          <a:prstGeom prst="rect">
            <a:avLst/>
          </a:prstGeom>
        </p:spPr>
      </p:pic>
      <p:sp>
        <p:nvSpPr>
          <p:cNvPr id="2" name="Title 1">
            <a:extLst>
              <a:ext uri="{FF2B5EF4-FFF2-40B4-BE49-F238E27FC236}">
                <a16:creationId xmlns:a16="http://schemas.microsoft.com/office/drawing/2014/main" id="{C046973D-4DAF-9AD4-6CCE-D02501A00BCC}"/>
              </a:ext>
            </a:extLst>
          </p:cNvPr>
          <p:cNvSpPr>
            <a:spLocks noGrp="1"/>
          </p:cNvSpPr>
          <p:nvPr>
            <p:ph type="title"/>
          </p:nvPr>
        </p:nvSpPr>
        <p:spPr/>
        <p:txBody>
          <a:bodyPr/>
          <a:lstStyle/>
          <a:p>
            <a:r>
              <a:rPr lang="nl-NL"/>
              <a:t>wat ging goed? en wat minder?</a:t>
            </a:r>
          </a:p>
        </p:txBody>
      </p:sp>
      <p:sp>
        <p:nvSpPr>
          <p:cNvPr id="3" name="Content Placeholder 2">
            <a:extLst>
              <a:ext uri="{FF2B5EF4-FFF2-40B4-BE49-F238E27FC236}">
                <a16:creationId xmlns:a16="http://schemas.microsoft.com/office/drawing/2014/main" id="{CC411319-09EE-4011-7F35-094348A99F40}"/>
              </a:ext>
            </a:extLst>
          </p:cNvPr>
          <p:cNvSpPr>
            <a:spLocks noGrp="1"/>
          </p:cNvSpPr>
          <p:nvPr>
            <p:ph idx="1"/>
          </p:nvPr>
        </p:nvSpPr>
        <p:spPr>
          <a:xfrm>
            <a:off x="2732442" y="1783271"/>
            <a:ext cx="8621361" cy="411964"/>
          </a:xfrm>
        </p:spPr>
        <p:txBody>
          <a:bodyPr>
            <a:normAutofit/>
          </a:bodyPr>
          <a:lstStyle/>
          <a:p>
            <a:pPr marL="0" indent="0">
              <a:buNone/>
            </a:pPr>
            <a:r>
              <a:rPr lang="nl-NL" sz="1800"/>
              <a:t>contact gehouden met opdrachtgever.</a:t>
            </a:r>
          </a:p>
        </p:txBody>
      </p:sp>
      <p:pic>
        <p:nvPicPr>
          <p:cNvPr id="4" name="Picture 3">
            <a:extLst>
              <a:ext uri="{FF2B5EF4-FFF2-40B4-BE49-F238E27FC236}">
                <a16:creationId xmlns:a16="http://schemas.microsoft.com/office/drawing/2014/main" id="{10D774F1-F568-FE11-1C24-EBCBFD6F3F0A}"/>
              </a:ext>
            </a:extLst>
          </p:cNvPr>
          <p:cNvPicPr>
            <a:picLocks noChangeAspect="1"/>
          </p:cNvPicPr>
          <p:nvPr/>
        </p:nvPicPr>
        <p:blipFill>
          <a:blip r:embed="rId4">
            <a:extLst>
              <a:ext uri="{28A0092B-C50C-407E-A947-70E740481C1C}">
                <a14:useLocalDpi xmlns:a14="http://schemas.microsoft.com/office/drawing/2010/main" val="0"/>
              </a:ext>
            </a:extLst>
          </a:blip>
          <a:srcRect l="41480" t="38897" r="26812" b="39970"/>
          <a:stretch/>
        </p:blipFill>
        <p:spPr>
          <a:xfrm rot="20158673">
            <a:off x="371005" y="2786888"/>
            <a:ext cx="874706" cy="4976664"/>
          </a:xfrm>
          <a:prstGeom prst="rect">
            <a:avLst/>
          </a:prstGeom>
        </p:spPr>
      </p:pic>
      <p:pic>
        <p:nvPicPr>
          <p:cNvPr id="5" name="Picture 4">
            <a:extLst>
              <a:ext uri="{FF2B5EF4-FFF2-40B4-BE49-F238E27FC236}">
                <a16:creationId xmlns:a16="http://schemas.microsoft.com/office/drawing/2014/main" id="{1368D524-E6D8-F53D-6313-F2B9D9937401}"/>
              </a:ext>
            </a:extLst>
          </p:cNvPr>
          <p:cNvPicPr>
            <a:picLocks noChangeAspect="1"/>
          </p:cNvPicPr>
          <p:nvPr/>
        </p:nvPicPr>
        <p:blipFill>
          <a:blip r:embed="rId4">
            <a:extLst>
              <a:ext uri="{28A0092B-C50C-407E-A947-70E740481C1C}">
                <a14:useLocalDpi xmlns:a14="http://schemas.microsoft.com/office/drawing/2010/main" val="0"/>
              </a:ext>
            </a:extLst>
          </a:blip>
          <a:srcRect l="41480" t="38897" r="26812" b="39970"/>
          <a:stretch/>
        </p:blipFill>
        <p:spPr>
          <a:xfrm rot="18735209">
            <a:off x="-61857" y="3036108"/>
            <a:ext cx="874706" cy="4976664"/>
          </a:xfrm>
          <a:prstGeom prst="rect">
            <a:avLst/>
          </a:prstGeom>
        </p:spPr>
      </p:pic>
      <p:pic>
        <p:nvPicPr>
          <p:cNvPr id="6" name="Picture 5">
            <a:extLst>
              <a:ext uri="{FF2B5EF4-FFF2-40B4-BE49-F238E27FC236}">
                <a16:creationId xmlns:a16="http://schemas.microsoft.com/office/drawing/2014/main" id="{12D55AB2-CD0B-67CA-88EF-9A74DC8BA931}"/>
              </a:ext>
            </a:extLst>
          </p:cNvPr>
          <p:cNvPicPr>
            <a:picLocks noChangeAspect="1"/>
          </p:cNvPicPr>
          <p:nvPr/>
        </p:nvPicPr>
        <p:blipFill>
          <a:blip r:embed="rId4">
            <a:extLst>
              <a:ext uri="{28A0092B-C50C-407E-A947-70E740481C1C}">
                <a14:useLocalDpi xmlns:a14="http://schemas.microsoft.com/office/drawing/2010/main" val="0"/>
              </a:ext>
            </a:extLst>
          </a:blip>
          <a:srcRect l="41480" t="38897" r="26812" b="39970"/>
          <a:stretch/>
        </p:blipFill>
        <p:spPr>
          <a:xfrm rot="512579">
            <a:off x="537829" y="1355591"/>
            <a:ext cx="1289616" cy="7337306"/>
          </a:xfrm>
          <a:prstGeom prst="rect">
            <a:avLst/>
          </a:prstGeom>
        </p:spPr>
      </p:pic>
      <p:pic>
        <p:nvPicPr>
          <p:cNvPr id="7" name="Picture 6">
            <a:extLst>
              <a:ext uri="{FF2B5EF4-FFF2-40B4-BE49-F238E27FC236}">
                <a16:creationId xmlns:a16="http://schemas.microsoft.com/office/drawing/2014/main" id="{6F3C3D3F-1931-B086-4A28-63C6EB4B1DC3}"/>
              </a:ext>
            </a:extLst>
          </p:cNvPr>
          <p:cNvPicPr>
            <a:picLocks noChangeAspect="1"/>
          </p:cNvPicPr>
          <p:nvPr/>
        </p:nvPicPr>
        <p:blipFill>
          <a:blip r:embed="rId4">
            <a:extLst>
              <a:ext uri="{28A0092B-C50C-407E-A947-70E740481C1C}">
                <a14:useLocalDpi xmlns:a14="http://schemas.microsoft.com/office/drawing/2010/main" val="0"/>
              </a:ext>
            </a:extLst>
          </a:blip>
          <a:srcRect l="41480" t="38897" r="26812" b="39970"/>
          <a:stretch/>
        </p:blipFill>
        <p:spPr>
          <a:xfrm rot="774699" flipH="1">
            <a:off x="10581805" y="3580104"/>
            <a:ext cx="874706" cy="4976664"/>
          </a:xfrm>
          <a:prstGeom prst="rect">
            <a:avLst/>
          </a:prstGeom>
        </p:spPr>
      </p:pic>
      <p:pic>
        <p:nvPicPr>
          <p:cNvPr id="8" name="Picture 7">
            <a:extLst>
              <a:ext uri="{FF2B5EF4-FFF2-40B4-BE49-F238E27FC236}">
                <a16:creationId xmlns:a16="http://schemas.microsoft.com/office/drawing/2014/main" id="{DBE82E99-5ED2-A7E1-BDB4-22AF80BE21AC}"/>
              </a:ext>
            </a:extLst>
          </p:cNvPr>
          <p:cNvPicPr>
            <a:picLocks noChangeAspect="1"/>
          </p:cNvPicPr>
          <p:nvPr/>
        </p:nvPicPr>
        <p:blipFill>
          <a:blip r:embed="rId4">
            <a:extLst>
              <a:ext uri="{28A0092B-C50C-407E-A947-70E740481C1C}">
                <a14:useLocalDpi xmlns:a14="http://schemas.microsoft.com/office/drawing/2010/main" val="0"/>
              </a:ext>
            </a:extLst>
          </a:blip>
          <a:srcRect l="41480" t="38897" r="26812" b="39970"/>
          <a:stretch/>
        </p:blipFill>
        <p:spPr>
          <a:xfrm rot="2030288" flipH="1">
            <a:off x="10916448" y="3134759"/>
            <a:ext cx="874706" cy="4976664"/>
          </a:xfrm>
          <a:prstGeom prst="rect">
            <a:avLst/>
          </a:prstGeom>
        </p:spPr>
      </p:pic>
      <p:pic>
        <p:nvPicPr>
          <p:cNvPr id="9" name="Picture 8">
            <a:extLst>
              <a:ext uri="{FF2B5EF4-FFF2-40B4-BE49-F238E27FC236}">
                <a16:creationId xmlns:a16="http://schemas.microsoft.com/office/drawing/2014/main" id="{F033B0E4-D677-AB44-A755-3F187A716154}"/>
              </a:ext>
            </a:extLst>
          </p:cNvPr>
          <p:cNvPicPr>
            <a:picLocks noChangeAspect="1"/>
          </p:cNvPicPr>
          <p:nvPr/>
        </p:nvPicPr>
        <p:blipFill>
          <a:blip r:embed="rId4">
            <a:extLst>
              <a:ext uri="{28A0092B-C50C-407E-A947-70E740481C1C}">
                <a14:useLocalDpi xmlns:a14="http://schemas.microsoft.com/office/drawing/2010/main" val="0"/>
              </a:ext>
            </a:extLst>
          </a:blip>
          <a:srcRect l="41480" t="38897" r="26812" b="39970"/>
          <a:stretch/>
        </p:blipFill>
        <p:spPr>
          <a:xfrm rot="19569712">
            <a:off x="9455027" y="3580103"/>
            <a:ext cx="874706" cy="4976664"/>
          </a:xfrm>
          <a:prstGeom prst="rect">
            <a:avLst/>
          </a:prstGeom>
        </p:spPr>
      </p:pic>
      <p:pic>
        <p:nvPicPr>
          <p:cNvPr id="11" name="Picture 10" descr="A green leaf on a black background&#10;&#10;AI-generated content may be incorrect.">
            <a:extLst>
              <a:ext uri="{FF2B5EF4-FFF2-40B4-BE49-F238E27FC236}">
                <a16:creationId xmlns:a16="http://schemas.microsoft.com/office/drawing/2014/main" id="{6B52209D-05B4-CD81-F9C5-EC427AE07565}"/>
              </a:ext>
            </a:extLst>
          </p:cNvPr>
          <p:cNvPicPr>
            <a:picLocks noChangeAspect="1"/>
          </p:cNvPicPr>
          <p:nvPr/>
        </p:nvPicPr>
        <p:blipFill>
          <a:blip r:embed="rId3">
            <a:extLst>
              <a:ext uri="{28A0092B-C50C-407E-A947-70E740481C1C}">
                <a14:useLocalDpi xmlns:a14="http://schemas.microsoft.com/office/drawing/2010/main" val="0"/>
              </a:ext>
            </a:extLst>
          </a:blip>
          <a:srcRect l="27065" t="8975" r="28586" b="20382"/>
          <a:stretch/>
        </p:blipFill>
        <p:spPr>
          <a:xfrm>
            <a:off x="10923037" y="5242095"/>
            <a:ext cx="1207558" cy="2691379"/>
          </a:xfrm>
          <a:prstGeom prst="rect">
            <a:avLst/>
          </a:prstGeom>
        </p:spPr>
      </p:pic>
      <p:pic>
        <p:nvPicPr>
          <p:cNvPr id="12" name="Picture 11">
            <a:extLst>
              <a:ext uri="{FF2B5EF4-FFF2-40B4-BE49-F238E27FC236}">
                <a16:creationId xmlns:a16="http://schemas.microsoft.com/office/drawing/2014/main" id="{50B051F4-1B7C-9F5D-E7A0-F035E32DBBCF}"/>
              </a:ext>
            </a:extLst>
          </p:cNvPr>
          <p:cNvPicPr>
            <a:picLocks noChangeAspect="1"/>
          </p:cNvPicPr>
          <p:nvPr/>
        </p:nvPicPr>
        <p:blipFill>
          <a:blip r:embed="rId4">
            <a:extLst>
              <a:ext uri="{28A0092B-C50C-407E-A947-70E740481C1C}">
                <a14:useLocalDpi xmlns:a14="http://schemas.microsoft.com/office/drawing/2010/main" val="0"/>
              </a:ext>
            </a:extLst>
          </a:blip>
          <a:srcRect l="41480" t="38897" r="26812" b="39970"/>
          <a:stretch/>
        </p:blipFill>
        <p:spPr>
          <a:xfrm rot="21438726">
            <a:off x="1244885" y="5070971"/>
            <a:ext cx="468538" cy="2665760"/>
          </a:xfrm>
          <a:prstGeom prst="rect">
            <a:avLst/>
          </a:prstGeom>
        </p:spPr>
      </p:pic>
      <p:pic>
        <p:nvPicPr>
          <p:cNvPr id="13" name="Picture 12">
            <a:extLst>
              <a:ext uri="{FF2B5EF4-FFF2-40B4-BE49-F238E27FC236}">
                <a16:creationId xmlns:a16="http://schemas.microsoft.com/office/drawing/2014/main" id="{7CDF32AC-079C-A67D-971E-F6060B7AC19D}"/>
              </a:ext>
            </a:extLst>
          </p:cNvPr>
          <p:cNvPicPr>
            <a:picLocks noChangeAspect="1"/>
          </p:cNvPicPr>
          <p:nvPr/>
        </p:nvPicPr>
        <p:blipFill>
          <a:blip r:embed="rId4">
            <a:extLst>
              <a:ext uri="{28A0092B-C50C-407E-A947-70E740481C1C}">
                <a14:useLocalDpi xmlns:a14="http://schemas.microsoft.com/office/drawing/2010/main" val="0"/>
              </a:ext>
            </a:extLst>
          </a:blip>
          <a:srcRect l="41480" t="38897" r="26812" b="39970"/>
          <a:stretch/>
        </p:blipFill>
        <p:spPr>
          <a:xfrm rot="711789">
            <a:off x="1721498" y="4912425"/>
            <a:ext cx="468538" cy="2665760"/>
          </a:xfrm>
          <a:prstGeom prst="rect">
            <a:avLst/>
          </a:prstGeom>
        </p:spPr>
      </p:pic>
      <p:pic>
        <p:nvPicPr>
          <p:cNvPr id="14" name="Picture 13">
            <a:extLst>
              <a:ext uri="{FF2B5EF4-FFF2-40B4-BE49-F238E27FC236}">
                <a16:creationId xmlns:a16="http://schemas.microsoft.com/office/drawing/2014/main" id="{C543B96D-C112-4CA6-62FA-41880C86842C}"/>
              </a:ext>
            </a:extLst>
          </p:cNvPr>
          <p:cNvPicPr>
            <a:picLocks noChangeAspect="1"/>
          </p:cNvPicPr>
          <p:nvPr/>
        </p:nvPicPr>
        <p:blipFill>
          <a:blip r:embed="rId4">
            <a:extLst>
              <a:ext uri="{28A0092B-C50C-407E-A947-70E740481C1C}">
                <a14:useLocalDpi xmlns:a14="http://schemas.microsoft.com/office/drawing/2010/main" val="0"/>
              </a:ext>
            </a:extLst>
          </a:blip>
          <a:srcRect l="41480" t="38897" r="26812" b="39970"/>
          <a:stretch/>
        </p:blipFill>
        <p:spPr>
          <a:xfrm rot="711789">
            <a:off x="9993384" y="5152150"/>
            <a:ext cx="468538" cy="2665760"/>
          </a:xfrm>
          <a:prstGeom prst="rect">
            <a:avLst/>
          </a:prstGeom>
        </p:spPr>
      </p:pic>
      <p:pic>
        <p:nvPicPr>
          <p:cNvPr id="15" name="Picture 14">
            <a:extLst>
              <a:ext uri="{FF2B5EF4-FFF2-40B4-BE49-F238E27FC236}">
                <a16:creationId xmlns:a16="http://schemas.microsoft.com/office/drawing/2014/main" id="{A62F0060-1737-2591-508C-8F657C212EEA}"/>
              </a:ext>
            </a:extLst>
          </p:cNvPr>
          <p:cNvPicPr>
            <a:picLocks noChangeAspect="1"/>
          </p:cNvPicPr>
          <p:nvPr/>
        </p:nvPicPr>
        <p:blipFill>
          <a:blip r:embed="rId4">
            <a:extLst>
              <a:ext uri="{28A0092B-C50C-407E-A947-70E740481C1C}">
                <a14:useLocalDpi xmlns:a14="http://schemas.microsoft.com/office/drawing/2010/main" val="0"/>
              </a:ext>
            </a:extLst>
          </a:blip>
          <a:srcRect l="41480" t="38897" r="26812" b="39970"/>
          <a:stretch/>
        </p:blipFill>
        <p:spPr>
          <a:xfrm rot="20100576">
            <a:off x="9333878" y="5498626"/>
            <a:ext cx="468538" cy="2665760"/>
          </a:xfrm>
          <a:prstGeom prst="rect">
            <a:avLst/>
          </a:prstGeom>
        </p:spPr>
      </p:pic>
      <p:pic>
        <p:nvPicPr>
          <p:cNvPr id="16" name="Picture 15">
            <a:extLst>
              <a:ext uri="{FF2B5EF4-FFF2-40B4-BE49-F238E27FC236}">
                <a16:creationId xmlns:a16="http://schemas.microsoft.com/office/drawing/2014/main" id="{DA29A799-E2C4-537A-5985-28A472A501FA}"/>
              </a:ext>
            </a:extLst>
          </p:cNvPr>
          <p:cNvPicPr>
            <a:picLocks noChangeAspect="1"/>
          </p:cNvPicPr>
          <p:nvPr/>
        </p:nvPicPr>
        <p:blipFill>
          <a:blip r:embed="rId4">
            <a:extLst>
              <a:ext uri="{28A0092B-C50C-407E-A947-70E740481C1C}">
                <a14:useLocalDpi xmlns:a14="http://schemas.microsoft.com/office/drawing/2010/main" val="0"/>
              </a:ext>
            </a:extLst>
          </a:blip>
          <a:srcRect l="41480" t="38897" r="26812" b="39970"/>
          <a:stretch/>
        </p:blipFill>
        <p:spPr>
          <a:xfrm rot="21225910">
            <a:off x="10541257" y="4886875"/>
            <a:ext cx="468538" cy="2665760"/>
          </a:xfrm>
          <a:prstGeom prst="rect">
            <a:avLst/>
          </a:prstGeom>
        </p:spPr>
      </p:pic>
      <p:pic>
        <p:nvPicPr>
          <p:cNvPr id="17" name="Picture 16">
            <a:extLst>
              <a:ext uri="{FF2B5EF4-FFF2-40B4-BE49-F238E27FC236}">
                <a16:creationId xmlns:a16="http://schemas.microsoft.com/office/drawing/2014/main" id="{C8C56F23-3891-4B85-419A-978B76DD5C13}"/>
              </a:ext>
            </a:extLst>
          </p:cNvPr>
          <p:cNvPicPr>
            <a:picLocks noChangeAspect="1"/>
          </p:cNvPicPr>
          <p:nvPr/>
        </p:nvPicPr>
        <p:blipFill>
          <a:blip r:embed="rId4">
            <a:extLst>
              <a:ext uri="{28A0092B-C50C-407E-A947-70E740481C1C}">
                <a14:useLocalDpi xmlns:a14="http://schemas.microsoft.com/office/drawing/2010/main" val="0"/>
              </a:ext>
            </a:extLst>
          </a:blip>
          <a:srcRect l="41480" t="38897" r="26812" b="39970"/>
          <a:stretch/>
        </p:blipFill>
        <p:spPr>
          <a:xfrm rot="21225910">
            <a:off x="11740076" y="4746349"/>
            <a:ext cx="468538" cy="2665760"/>
          </a:xfrm>
          <a:prstGeom prst="rect">
            <a:avLst/>
          </a:prstGeom>
        </p:spPr>
      </p:pic>
      <p:pic>
        <p:nvPicPr>
          <p:cNvPr id="18" name="Picture 17">
            <a:extLst>
              <a:ext uri="{FF2B5EF4-FFF2-40B4-BE49-F238E27FC236}">
                <a16:creationId xmlns:a16="http://schemas.microsoft.com/office/drawing/2014/main" id="{A3F7B539-2329-8151-E648-D57186A2FE35}"/>
              </a:ext>
            </a:extLst>
          </p:cNvPr>
          <p:cNvPicPr>
            <a:picLocks noChangeAspect="1"/>
          </p:cNvPicPr>
          <p:nvPr/>
        </p:nvPicPr>
        <p:blipFill>
          <a:blip r:embed="rId4">
            <a:extLst>
              <a:ext uri="{28A0092B-C50C-407E-A947-70E740481C1C}">
                <a14:useLocalDpi xmlns:a14="http://schemas.microsoft.com/office/drawing/2010/main" val="0"/>
              </a:ext>
            </a:extLst>
          </a:blip>
          <a:srcRect l="41480" t="38897" r="26812" b="39970"/>
          <a:stretch/>
        </p:blipFill>
        <p:spPr>
          <a:xfrm rot="21225910">
            <a:off x="168439" y="4535192"/>
            <a:ext cx="468538" cy="2665760"/>
          </a:xfrm>
          <a:prstGeom prst="rect">
            <a:avLst/>
          </a:prstGeom>
        </p:spPr>
      </p:pic>
      <p:pic>
        <p:nvPicPr>
          <p:cNvPr id="19" name="Picture 18">
            <a:extLst>
              <a:ext uri="{FF2B5EF4-FFF2-40B4-BE49-F238E27FC236}">
                <a16:creationId xmlns:a16="http://schemas.microsoft.com/office/drawing/2014/main" id="{292FD66D-68FF-4F12-CAB2-E487B1794E43}"/>
              </a:ext>
            </a:extLst>
          </p:cNvPr>
          <p:cNvPicPr>
            <a:picLocks noChangeAspect="1"/>
          </p:cNvPicPr>
          <p:nvPr/>
        </p:nvPicPr>
        <p:blipFill>
          <a:blip r:embed="rId4">
            <a:extLst>
              <a:ext uri="{28A0092B-C50C-407E-A947-70E740481C1C}">
                <a14:useLocalDpi xmlns:a14="http://schemas.microsoft.com/office/drawing/2010/main" val="0"/>
              </a:ext>
            </a:extLst>
          </a:blip>
          <a:srcRect l="41480" t="38897" r="26812" b="39970"/>
          <a:stretch/>
        </p:blipFill>
        <p:spPr>
          <a:xfrm rot="20818160" flipH="1">
            <a:off x="2167128" y="5694559"/>
            <a:ext cx="468538" cy="2665760"/>
          </a:xfrm>
          <a:prstGeom prst="rect">
            <a:avLst/>
          </a:prstGeom>
        </p:spPr>
      </p:pic>
      <p:pic>
        <p:nvPicPr>
          <p:cNvPr id="20" name="Picture 19">
            <a:extLst>
              <a:ext uri="{FF2B5EF4-FFF2-40B4-BE49-F238E27FC236}">
                <a16:creationId xmlns:a16="http://schemas.microsoft.com/office/drawing/2014/main" id="{1135C0E2-16EC-D5CB-C654-C41E111A0232}"/>
              </a:ext>
            </a:extLst>
          </p:cNvPr>
          <p:cNvPicPr>
            <a:picLocks noChangeAspect="1"/>
          </p:cNvPicPr>
          <p:nvPr/>
        </p:nvPicPr>
        <p:blipFill>
          <a:blip r:embed="rId4">
            <a:extLst>
              <a:ext uri="{28A0092B-C50C-407E-A947-70E740481C1C}">
                <a14:useLocalDpi xmlns:a14="http://schemas.microsoft.com/office/drawing/2010/main" val="0"/>
              </a:ext>
            </a:extLst>
          </a:blip>
          <a:srcRect l="41480" t="38897" r="26812" b="39970"/>
          <a:stretch/>
        </p:blipFill>
        <p:spPr>
          <a:xfrm flipH="1">
            <a:off x="9514479" y="5623091"/>
            <a:ext cx="468538" cy="2665760"/>
          </a:xfrm>
          <a:prstGeom prst="rect">
            <a:avLst/>
          </a:prstGeom>
        </p:spPr>
      </p:pic>
      <p:pic>
        <p:nvPicPr>
          <p:cNvPr id="21" name="Picture 20">
            <a:extLst>
              <a:ext uri="{FF2B5EF4-FFF2-40B4-BE49-F238E27FC236}">
                <a16:creationId xmlns:a16="http://schemas.microsoft.com/office/drawing/2014/main" id="{C00D4651-39E2-3D98-8B66-BB8F3A153B21}"/>
              </a:ext>
            </a:extLst>
          </p:cNvPr>
          <p:cNvPicPr>
            <a:picLocks noChangeAspect="1"/>
          </p:cNvPicPr>
          <p:nvPr/>
        </p:nvPicPr>
        <p:blipFill>
          <a:blip r:embed="rId4">
            <a:extLst>
              <a:ext uri="{28A0092B-C50C-407E-A947-70E740481C1C}">
                <a14:useLocalDpi xmlns:a14="http://schemas.microsoft.com/office/drawing/2010/main" val="0"/>
              </a:ext>
            </a:extLst>
          </a:blip>
          <a:srcRect l="41480" t="38897" r="26812" b="39970"/>
          <a:stretch/>
        </p:blipFill>
        <p:spPr>
          <a:xfrm rot="961563" flipH="1">
            <a:off x="2221430" y="5087604"/>
            <a:ext cx="468538" cy="2665760"/>
          </a:xfrm>
          <a:prstGeom prst="rect">
            <a:avLst/>
          </a:prstGeom>
        </p:spPr>
      </p:pic>
      <p:sp>
        <p:nvSpPr>
          <p:cNvPr id="22" name="Content Placeholder 2">
            <a:extLst>
              <a:ext uri="{FF2B5EF4-FFF2-40B4-BE49-F238E27FC236}">
                <a16:creationId xmlns:a16="http://schemas.microsoft.com/office/drawing/2014/main" id="{2B512BF4-989D-B541-5873-6E2393A8B183}"/>
              </a:ext>
            </a:extLst>
          </p:cNvPr>
          <p:cNvSpPr txBox="1">
            <a:spLocks/>
          </p:cNvSpPr>
          <p:nvPr/>
        </p:nvSpPr>
        <p:spPr>
          <a:xfrm>
            <a:off x="3730624" y="2541581"/>
            <a:ext cx="8621361" cy="411964"/>
          </a:xfrm>
          <a:prstGeom prst="rect">
            <a:avLst/>
          </a:prstGeom>
          <a:noFill/>
          <a:ln>
            <a:noFill/>
          </a:ln>
        </p:spPr>
        <p:txBody>
          <a:bodyPr vert="horz" wrap="square" lIns="91440" tIns="45720" rIns="91440" bIns="45720" anchor="t" anchorCtr="0" compatLnSpc="1">
            <a:normAutofit/>
          </a:bodyPr>
          <a:lstStyle>
            <a:lvl1pPr marL="228600" marR="0" lvl="0" indent="-228600" algn="l" defTabSz="914400" rtl="0" fontAlgn="auto" hangingPunct="1">
              <a:lnSpc>
                <a:spcPct val="90000"/>
              </a:lnSpc>
              <a:spcBef>
                <a:spcPts val="1000"/>
              </a:spcBef>
              <a:spcAft>
                <a:spcPts val="0"/>
              </a:spcAft>
              <a:buSzPct val="100000"/>
              <a:buFont typeface="Arial" pitchFamily="34"/>
              <a:buChar char="•"/>
              <a:tabLst/>
              <a:defRPr lang="en-US" sz="2800" b="0" i="0" u="none" strike="noStrike" kern="1200" cap="none" spc="0" baseline="0">
                <a:solidFill>
                  <a:srgbClr val="000000"/>
                </a:solidFill>
                <a:uFillTx/>
                <a:latin typeface="Aptos"/>
              </a:defRPr>
            </a:lvl1pPr>
            <a:lvl2pPr marL="685800" marR="0" lvl="1" indent="-228600" algn="l" defTabSz="914400" rtl="0" fontAlgn="auto" hangingPunct="1">
              <a:lnSpc>
                <a:spcPct val="90000"/>
              </a:lnSpc>
              <a:spcBef>
                <a:spcPts val="500"/>
              </a:spcBef>
              <a:spcAft>
                <a:spcPts val="0"/>
              </a:spcAft>
              <a:buSzPct val="100000"/>
              <a:buFont typeface="Arial" pitchFamily="34"/>
              <a:buChar char="•"/>
              <a:tabLst/>
              <a:defRPr lang="en-US" sz="2400" b="0" i="0" u="none" strike="noStrike" kern="1200" cap="none" spc="0" baseline="0">
                <a:solidFill>
                  <a:srgbClr val="000000"/>
                </a:solidFill>
                <a:uFillTx/>
                <a:latin typeface="Aptos"/>
              </a:defRPr>
            </a:lvl2pPr>
            <a:lvl3pPr marL="1143000" marR="0" lvl="2" indent="-228600" algn="l" defTabSz="914400" rtl="0" fontAlgn="auto" hangingPunct="1">
              <a:lnSpc>
                <a:spcPct val="90000"/>
              </a:lnSpc>
              <a:spcBef>
                <a:spcPts val="500"/>
              </a:spcBef>
              <a:spcAft>
                <a:spcPts val="0"/>
              </a:spcAft>
              <a:buSzPct val="100000"/>
              <a:buFont typeface="Arial" pitchFamily="34"/>
              <a:buChar char="•"/>
              <a:tabLst/>
              <a:defRPr lang="en-US" sz="2000" b="0" i="0" u="none" strike="noStrike" kern="1200" cap="none" spc="0" baseline="0">
                <a:solidFill>
                  <a:srgbClr val="000000"/>
                </a:solidFill>
                <a:uFillTx/>
                <a:latin typeface="Aptos"/>
              </a:defRPr>
            </a:lvl3pPr>
            <a:lvl4pPr marL="1600200" marR="0" lvl="3" indent="-228600" algn="l" defTabSz="914400" rtl="0" fontAlgn="auto" hangingPunct="1">
              <a:lnSpc>
                <a:spcPct val="90000"/>
              </a:lnSpc>
              <a:spcBef>
                <a:spcPts val="500"/>
              </a:spcBef>
              <a:spcAft>
                <a:spcPts val="0"/>
              </a:spcAft>
              <a:buSzPct val="100000"/>
              <a:buFont typeface="Arial" pitchFamily="34"/>
              <a:buChar char="•"/>
              <a:tabLst/>
              <a:defRPr lang="en-US" sz="1800" b="0" i="0" u="none" strike="noStrike" kern="1200" cap="none" spc="0" baseline="0">
                <a:solidFill>
                  <a:srgbClr val="000000"/>
                </a:solidFill>
                <a:uFillTx/>
                <a:latin typeface="Aptos"/>
              </a:defRPr>
            </a:lvl4pPr>
            <a:lvl5pPr marL="2057400" marR="0" lvl="4" indent="-228600" algn="l" defTabSz="914400" rtl="0" fontAlgn="auto" hangingPunct="1">
              <a:lnSpc>
                <a:spcPct val="90000"/>
              </a:lnSpc>
              <a:spcBef>
                <a:spcPts val="500"/>
              </a:spcBef>
              <a:spcAft>
                <a:spcPts val="0"/>
              </a:spcAft>
              <a:buSzPct val="100000"/>
              <a:buFont typeface="Arial" pitchFamily="34"/>
              <a:buChar char="•"/>
              <a:tabLst/>
              <a:defRPr lang="en-US" sz="1800" b="0" i="0" u="none" strike="noStrike" kern="1200" cap="none" spc="0" baseline="0">
                <a:solidFill>
                  <a:srgbClr val="000000"/>
                </a:solidFill>
                <a:uFillTx/>
                <a:latin typeface="Apto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itchFamily="34"/>
              <a:buNone/>
            </a:pPr>
            <a:r>
              <a:rPr lang="nl-NL" sz="1800"/>
              <a:t>in samenwerking punten waar we tegenaan liepen.</a:t>
            </a:r>
          </a:p>
        </p:txBody>
      </p:sp>
      <p:pic>
        <p:nvPicPr>
          <p:cNvPr id="23" name="Picture 22">
            <a:extLst>
              <a:ext uri="{FF2B5EF4-FFF2-40B4-BE49-F238E27FC236}">
                <a16:creationId xmlns:a16="http://schemas.microsoft.com/office/drawing/2014/main" id="{4B5838C5-3F6C-5787-0040-ECA24C4E94DB}"/>
              </a:ext>
            </a:extLst>
          </p:cNvPr>
          <p:cNvPicPr>
            <a:picLocks noChangeAspect="1"/>
          </p:cNvPicPr>
          <p:nvPr/>
        </p:nvPicPr>
        <p:blipFill>
          <a:blip r:embed="rId5">
            <a:extLst>
              <a:ext uri="{28A0092B-C50C-407E-A947-70E740481C1C}">
                <a14:useLocalDpi xmlns:a14="http://schemas.microsoft.com/office/drawing/2010/main" val="0"/>
              </a:ext>
            </a:extLst>
          </a:blip>
          <a:srcRect l="30426" t="7827" r="20458" b="55405"/>
          <a:stretch/>
        </p:blipFill>
        <p:spPr>
          <a:xfrm rot="14355536" flipH="1">
            <a:off x="1950449" y="1508230"/>
            <a:ext cx="849660" cy="889953"/>
          </a:xfrm>
          <a:prstGeom prst="rect">
            <a:avLst/>
          </a:prstGeom>
        </p:spPr>
      </p:pic>
      <p:pic>
        <p:nvPicPr>
          <p:cNvPr id="24" name="Picture 23">
            <a:extLst>
              <a:ext uri="{FF2B5EF4-FFF2-40B4-BE49-F238E27FC236}">
                <a16:creationId xmlns:a16="http://schemas.microsoft.com/office/drawing/2014/main" id="{5E45AE69-7CF8-A43E-AAE9-C10A4651DDC1}"/>
              </a:ext>
            </a:extLst>
          </p:cNvPr>
          <p:cNvPicPr>
            <a:picLocks noChangeAspect="1"/>
          </p:cNvPicPr>
          <p:nvPr/>
        </p:nvPicPr>
        <p:blipFill>
          <a:blip r:embed="rId5">
            <a:extLst>
              <a:ext uri="{28A0092B-C50C-407E-A947-70E740481C1C}">
                <a14:useLocalDpi xmlns:a14="http://schemas.microsoft.com/office/drawing/2010/main" val="0"/>
              </a:ext>
            </a:extLst>
          </a:blip>
          <a:srcRect l="30426" t="7827" r="20458" b="55405"/>
          <a:stretch/>
        </p:blipFill>
        <p:spPr>
          <a:xfrm rot="20996813" flipH="1">
            <a:off x="2896047" y="2271320"/>
            <a:ext cx="849660" cy="889953"/>
          </a:xfrm>
          <a:prstGeom prst="rect">
            <a:avLst/>
          </a:prstGeom>
        </p:spPr>
      </p:pic>
    </p:spTree>
    <p:extLst>
      <p:ext uri="{BB962C8B-B14F-4D97-AF65-F5344CB8AC3E}">
        <p14:creationId xmlns:p14="http://schemas.microsoft.com/office/powerpoint/2010/main" val="716782104"/>
      </p:ext>
    </p:extLst>
  </p:cSld>
  <p:clrMapOvr>
    <a:masterClrMapping/>
  </p:clrMapOvr>
  <p:transition spd="slow">
    <p:push/>
  </p:transition>
</p:sld>
</file>

<file path=ppt/slides/slide19.xml><?xml version="1.0" encoding="utf-8"?>
<p:sld xmlns:a="http://schemas.openxmlformats.org/drawingml/2006/main" xmlns:r="http://schemas.openxmlformats.org/officeDocument/2006/relationships" xmlns:p="http://schemas.openxmlformats.org/presentationml/2006/main">
  <p:cSld name="Slide16">
    <p:spTree>
      <p:nvGrpSpPr>
        <p:cNvPr id="1" name=""/>
        <p:cNvGrpSpPr/>
        <p:nvPr/>
      </p:nvGrpSpPr>
      <p:grpSpPr>
        <a:xfrm>
          <a:off x="0" y="0"/>
          <a:ext cx="0" cy="0"/>
          <a:chOff x="0" y="0"/>
          <a:chExt cx="0" cy="0"/>
        </a:xfrm>
      </p:grpSpPr>
      <p:pic>
        <p:nvPicPr>
          <p:cNvPr id="3" name="Afbeelding 2" descr="Afbeelding met verven, groen, tekening, kunst&#10;&#10;Door AI gegenereerde inhoud is mogelijk onjuist.">
            <a:extLst>
              <a:ext uri="{FF2B5EF4-FFF2-40B4-BE49-F238E27FC236}">
                <a16:creationId xmlns:a16="http://schemas.microsoft.com/office/drawing/2014/main" id="{BEBC909E-D149-EBD3-EF25-024955C99846}"/>
              </a:ext>
            </a:extLst>
          </p:cNvPr>
          <p:cNvPicPr>
            <a:picLocks noChangeAspect="1"/>
          </p:cNvPicPr>
          <p:nvPr/>
        </p:nvPicPr>
        <p:blipFill>
          <a:blip r:embed="rId3"/>
          <a:stretch>
            <a:fillRect/>
          </a:stretch>
        </p:blipFill>
        <p:spPr>
          <a:xfrm>
            <a:off x="0" y="0"/>
            <a:ext cx="12192000" cy="6858000"/>
          </a:xfrm>
          <a:prstGeom prst="rect">
            <a:avLst/>
          </a:prstGeom>
        </p:spPr>
      </p:pic>
      <p:pic>
        <p:nvPicPr>
          <p:cNvPr id="18" name="Picture 17" descr="A green plant with leaves&#10;&#10;AI-generated content may be incorrect.">
            <a:extLst>
              <a:ext uri="{FF2B5EF4-FFF2-40B4-BE49-F238E27FC236}">
                <a16:creationId xmlns:a16="http://schemas.microsoft.com/office/drawing/2014/main" id="{BD33CC1F-A1E1-438B-E521-E657A6C6D40B}"/>
              </a:ext>
            </a:extLst>
          </p:cNvPr>
          <p:cNvPicPr>
            <a:picLocks noChangeAspect="1"/>
          </p:cNvPicPr>
          <p:nvPr/>
        </p:nvPicPr>
        <p:blipFill>
          <a:blip r:embed="rId4">
            <a:extLst>
              <a:ext uri="{28A0092B-C50C-407E-A947-70E740481C1C}">
                <a14:useLocalDpi xmlns:a14="http://schemas.microsoft.com/office/drawing/2010/main" val="0"/>
              </a:ext>
            </a:extLst>
          </a:blip>
          <a:srcRect l="31800" t="28302" r="34733" b="5376"/>
          <a:stretch/>
        </p:blipFill>
        <p:spPr>
          <a:xfrm rot="922829">
            <a:off x="10548369" y="1095925"/>
            <a:ext cx="1504256" cy="6733818"/>
          </a:xfrm>
          <a:prstGeom prst="rect">
            <a:avLst/>
          </a:prstGeom>
        </p:spPr>
      </p:pic>
      <p:pic>
        <p:nvPicPr>
          <p:cNvPr id="16" name="Picture 15">
            <a:extLst>
              <a:ext uri="{FF2B5EF4-FFF2-40B4-BE49-F238E27FC236}">
                <a16:creationId xmlns:a16="http://schemas.microsoft.com/office/drawing/2014/main" id="{B19A41B3-5F19-713B-6B65-9F275EF88D4E}"/>
              </a:ext>
            </a:extLst>
          </p:cNvPr>
          <p:cNvPicPr>
            <a:picLocks noChangeAspect="1"/>
          </p:cNvPicPr>
          <p:nvPr/>
        </p:nvPicPr>
        <p:blipFill>
          <a:blip r:embed="rId5">
            <a:extLst>
              <a:ext uri="{28A0092B-C50C-407E-A947-70E740481C1C}">
                <a14:useLocalDpi xmlns:a14="http://schemas.microsoft.com/office/drawing/2010/main" val="0"/>
              </a:ext>
            </a:extLst>
          </a:blip>
          <a:srcRect l="27679" t="8839" r="21464" b="7543"/>
          <a:stretch/>
        </p:blipFill>
        <p:spPr>
          <a:xfrm flipH="1">
            <a:off x="3534766" y="2863734"/>
            <a:ext cx="1848294" cy="4252061"/>
          </a:xfrm>
          <a:prstGeom prst="rect">
            <a:avLst/>
          </a:prstGeom>
        </p:spPr>
      </p:pic>
      <p:pic>
        <p:nvPicPr>
          <p:cNvPr id="6" name="Picture 5" descr="A green leaf on a black background&#10;&#10;AI-generated content may be incorrect.">
            <a:extLst>
              <a:ext uri="{FF2B5EF4-FFF2-40B4-BE49-F238E27FC236}">
                <a16:creationId xmlns:a16="http://schemas.microsoft.com/office/drawing/2014/main" id="{110488A2-74D8-CDB0-CBDF-158A55CB0829}"/>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rot="1867323">
            <a:off x="-32982" y="4108413"/>
            <a:ext cx="2984419" cy="4175843"/>
          </a:xfrm>
          <a:prstGeom prst="rect">
            <a:avLst/>
          </a:prstGeom>
        </p:spPr>
      </p:pic>
      <p:pic>
        <p:nvPicPr>
          <p:cNvPr id="5" name="Picture 4" descr="A green leaf on a black background&#10;&#10;AI-generated content may be incorrect.">
            <a:extLst>
              <a:ext uri="{FF2B5EF4-FFF2-40B4-BE49-F238E27FC236}">
                <a16:creationId xmlns:a16="http://schemas.microsoft.com/office/drawing/2014/main" id="{3235CDF4-E112-EDA6-E674-28A4385FF33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518399" y="2530499"/>
            <a:ext cx="4713204" cy="6594785"/>
          </a:xfrm>
          <a:prstGeom prst="rect">
            <a:avLst/>
          </a:prstGeom>
        </p:spPr>
      </p:pic>
      <p:pic>
        <p:nvPicPr>
          <p:cNvPr id="7" name="Picture 6" descr="A green leaf on a black background&#10;&#10;AI-generated content may be incorrect.">
            <a:extLst>
              <a:ext uri="{FF2B5EF4-FFF2-40B4-BE49-F238E27FC236}">
                <a16:creationId xmlns:a16="http://schemas.microsoft.com/office/drawing/2014/main" id="{DC427099-159C-48D6-0C5E-A5E6185330C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flipH="1">
            <a:off x="10083039" y="3891092"/>
            <a:ext cx="3718913" cy="5203558"/>
          </a:xfrm>
          <a:prstGeom prst="rect">
            <a:avLst/>
          </a:prstGeom>
        </p:spPr>
      </p:pic>
      <p:pic>
        <p:nvPicPr>
          <p:cNvPr id="8" name="Picture 7" descr="A green leaf on a black background&#10;&#10;AI-generated content may be incorrect.">
            <a:extLst>
              <a:ext uri="{FF2B5EF4-FFF2-40B4-BE49-F238E27FC236}">
                <a16:creationId xmlns:a16="http://schemas.microsoft.com/office/drawing/2014/main" id="{77531E57-341A-62C7-6EF5-1B3A34B0B99B}"/>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952226" y="4863524"/>
            <a:ext cx="3162581" cy="4425130"/>
          </a:xfrm>
          <a:prstGeom prst="rect">
            <a:avLst/>
          </a:prstGeom>
        </p:spPr>
      </p:pic>
      <p:sp>
        <p:nvSpPr>
          <p:cNvPr id="17" name="Rectangle 16">
            <a:extLst>
              <a:ext uri="{FF2B5EF4-FFF2-40B4-BE49-F238E27FC236}">
                <a16:creationId xmlns:a16="http://schemas.microsoft.com/office/drawing/2014/main" id="{2BDBC1BE-1C17-A90D-01AB-6F15DA39CAD6}"/>
              </a:ext>
            </a:extLst>
          </p:cNvPr>
          <p:cNvSpPr/>
          <p:nvPr/>
        </p:nvSpPr>
        <p:spPr>
          <a:xfrm>
            <a:off x="-88135" y="-34454"/>
            <a:ext cx="12280135" cy="4021244"/>
          </a:xfrm>
          <a:prstGeom prst="rect">
            <a:avLst/>
          </a:prstGeom>
          <a:gradFill>
            <a:gsLst>
              <a:gs pos="0">
                <a:schemeClr val="bg1"/>
              </a:gs>
              <a:gs pos="100000">
                <a:srgbClr val="6380A2">
                  <a:alpha val="0"/>
                </a:srgbClr>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9" name="Picture 8" descr="A green leaf on a black background&#10;&#10;AI-generated content may be incorrect.">
            <a:extLst>
              <a:ext uri="{FF2B5EF4-FFF2-40B4-BE49-F238E27FC236}">
                <a16:creationId xmlns:a16="http://schemas.microsoft.com/office/drawing/2014/main" id="{D42B90B0-3AC1-5076-894C-652580BD5D55}"/>
              </a:ext>
            </a:extLst>
          </p:cNvPr>
          <p:cNvPicPr>
            <a:picLocks noChangeAspect="1"/>
          </p:cNvPicPr>
          <p:nvPr/>
        </p:nvPicPr>
        <p:blipFill>
          <a:blip r:embed="rId6">
            <a:extLst>
              <a:ext uri="{28A0092B-C50C-407E-A947-70E740481C1C}">
                <a14:useLocalDpi xmlns:a14="http://schemas.microsoft.com/office/drawing/2010/main" val="0"/>
              </a:ext>
            </a:extLst>
          </a:blip>
          <a:srcRect l="26060" t="9208" r="28825" b="19230"/>
          <a:stretch/>
        </p:blipFill>
        <p:spPr>
          <a:xfrm rot="1769910">
            <a:off x="5221651" y="5000364"/>
            <a:ext cx="1337032" cy="2967466"/>
          </a:xfrm>
          <a:prstGeom prst="rect">
            <a:avLst/>
          </a:prstGeom>
        </p:spPr>
      </p:pic>
      <p:pic>
        <p:nvPicPr>
          <p:cNvPr id="10" name="Picture 9" descr="A green leaf on a black background&#10;&#10;AI-generated content may be incorrect.">
            <a:extLst>
              <a:ext uri="{FF2B5EF4-FFF2-40B4-BE49-F238E27FC236}">
                <a16:creationId xmlns:a16="http://schemas.microsoft.com/office/drawing/2014/main" id="{8CE6F45B-AFDD-5A6C-F0DB-0249B1476FA5}"/>
              </a:ext>
            </a:extLst>
          </p:cNvPr>
          <p:cNvPicPr>
            <a:picLocks noChangeAspect="1"/>
          </p:cNvPicPr>
          <p:nvPr/>
        </p:nvPicPr>
        <p:blipFill>
          <a:blip r:embed="rId6">
            <a:extLst>
              <a:ext uri="{28A0092B-C50C-407E-A947-70E740481C1C}">
                <a14:useLocalDpi xmlns:a14="http://schemas.microsoft.com/office/drawing/2010/main" val="0"/>
              </a:ext>
            </a:extLst>
          </a:blip>
          <a:srcRect l="27065" t="8975" r="28586" b="20382"/>
          <a:stretch/>
        </p:blipFill>
        <p:spPr>
          <a:xfrm rot="20363571">
            <a:off x="3417100" y="4683422"/>
            <a:ext cx="1454226" cy="3241146"/>
          </a:xfrm>
          <a:prstGeom prst="rect">
            <a:avLst/>
          </a:prstGeom>
        </p:spPr>
      </p:pic>
      <p:pic>
        <p:nvPicPr>
          <p:cNvPr id="11" name="Picture 10">
            <a:extLst>
              <a:ext uri="{FF2B5EF4-FFF2-40B4-BE49-F238E27FC236}">
                <a16:creationId xmlns:a16="http://schemas.microsoft.com/office/drawing/2014/main" id="{BA919ED3-2939-0402-EE08-8A9806AE0299}"/>
              </a:ext>
            </a:extLst>
          </p:cNvPr>
          <p:cNvPicPr>
            <a:picLocks noChangeAspect="1"/>
          </p:cNvPicPr>
          <p:nvPr/>
        </p:nvPicPr>
        <p:blipFill>
          <a:blip r:embed="rId7">
            <a:extLst>
              <a:ext uri="{28A0092B-C50C-407E-A947-70E740481C1C}">
                <a14:useLocalDpi xmlns:a14="http://schemas.microsoft.com/office/drawing/2010/main" val="0"/>
              </a:ext>
            </a:extLst>
          </a:blip>
          <a:srcRect/>
          <a:stretch/>
        </p:blipFill>
        <p:spPr>
          <a:xfrm rot="21196399">
            <a:off x="9411435" y="855008"/>
            <a:ext cx="3043664" cy="1593287"/>
          </a:xfrm>
          <a:prstGeom prst="rect">
            <a:avLst/>
          </a:prstGeom>
        </p:spPr>
      </p:pic>
      <p:pic>
        <p:nvPicPr>
          <p:cNvPr id="12" name="Picture 11">
            <a:extLst>
              <a:ext uri="{FF2B5EF4-FFF2-40B4-BE49-F238E27FC236}">
                <a16:creationId xmlns:a16="http://schemas.microsoft.com/office/drawing/2014/main" id="{26C3880D-806B-B374-FD9A-D1B5005C0D57}"/>
              </a:ext>
            </a:extLst>
          </p:cNvPr>
          <p:cNvPicPr>
            <a:picLocks noChangeAspect="1"/>
          </p:cNvPicPr>
          <p:nvPr/>
        </p:nvPicPr>
        <p:blipFill>
          <a:blip r:embed="rId7">
            <a:extLst>
              <a:ext uri="{28A0092B-C50C-407E-A947-70E740481C1C}">
                <a14:useLocalDpi xmlns:a14="http://schemas.microsoft.com/office/drawing/2010/main" val="0"/>
              </a:ext>
            </a:extLst>
          </a:blip>
          <a:srcRect/>
          <a:stretch/>
        </p:blipFill>
        <p:spPr>
          <a:xfrm rot="403601" flipH="1">
            <a:off x="5539825" y="1421274"/>
            <a:ext cx="1911664" cy="1000711"/>
          </a:xfrm>
          <a:prstGeom prst="rect">
            <a:avLst/>
          </a:prstGeom>
        </p:spPr>
      </p:pic>
      <p:pic>
        <p:nvPicPr>
          <p:cNvPr id="13" name="Picture 12">
            <a:extLst>
              <a:ext uri="{FF2B5EF4-FFF2-40B4-BE49-F238E27FC236}">
                <a16:creationId xmlns:a16="http://schemas.microsoft.com/office/drawing/2014/main" id="{54A6EC55-F1E2-3A46-C987-5BE62C73CC5B}"/>
              </a:ext>
            </a:extLst>
          </p:cNvPr>
          <p:cNvPicPr>
            <a:picLocks noChangeAspect="1"/>
          </p:cNvPicPr>
          <p:nvPr/>
        </p:nvPicPr>
        <p:blipFill>
          <a:blip r:embed="rId5">
            <a:extLst>
              <a:ext uri="{28A0092B-C50C-407E-A947-70E740481C1C}">
                <a14:useLocalDpi xmlns:a14="http://schemas.microsoft.com/office/drawing/2010/main" val="0"/>
              </a:ext>
            </a:extLst>
          </a:blip>
          <a:srcRect l="31334" t="7242" r="25536"/>
          <a:stretch/>
        </p:blipFill>
        <p:spPr>
          <a:xfrm>
            <a:off x="1892092" y="1921629"/>
            <a:ext cx="2032795" cy="6117188"/>
          </a:xfrm>
          <a:prstGeom prst="rect">
            <a:avLst/>
          </a:prstGeom>
        </p:spPr>
      </p:pic>
      <p:pic>
        <p:nvPicPr>
          <p:cNvPr id="14" name="Picture 13">
            <a:extLst>
              <a:ext uri="{FF2B5EF4-FFF2-40B4-BE49-F238E27FC236}">
                <a16:creationId xmlns:a16="http://schemas.microsoft.com/office/drawing/2014/main" id="{B4EF8CDB-D89C-57B9-C1B3-3A5FEE496D08}"/>
              </a:ext>
            </a:extLst>
          </p:cNvPr>
          <p:cNvPicPr>
            <a:picLocks noChangeAspect="1"/>
          </p:cNvPicPr>
          <p:nvPr/>
        </p:nvPicPr>
        <p:blipFill>
          <a:blip r:embed="rId5">
            <a:extLst>
              <a:ext uri="{28A0092B-C50C-407E-A947-70E740481C1C}">
                <a14:useLocalDpi xmlns:a14="http://schemas.microsoft.com/office/drawing/2010/main" val="0"/>
              </a:ext>
            </a:extLst>
          </a:blip>
          <a:srcRect l="27679" t="8839" r="21464" b="7543"/>
          <a:stretch/>
        </p:blipFill>
        <p:spPr>
          <a:xfrm flipH="1">
            <a:off x="6422839" y="3701860"/>
            <a:ext cx="1848294" cy="4252061"/>
          </a:xfrm>
          <a:prstGeom prst="rect">
            <a:avLst/>
          </a:prstGeom>
        </p:spPr>
      </p:pic>
      <p:pic>
        <p:nvPicPr>
          <p:cNvPr id="15" name="Picture 14">
            <a:extLst>
              <a:ext uri="{FF2B5EF4-FFF2-40B4-BE49-F238E27FC236}">
                <a16:creationId xmlns:a16="http://schemas.microsoft.com/office/drawing/2014/main" id="{CA02B8D4-9A13-F0A6-F779-CEA330076791}"/>
              </a:ext>
            </a:extLst>
          </p:cNvPr>
          <p:cNvPicPr>
            <a:picLocks noChangeAspect="1"/>
          </p:cNvPicPr>
          <p:nvPr/>
        </p:nvPicPr>
        <p:blipFill>
          <a:blip r:embed="rId5">
            <a:extLst>
              <a:ext uri="{28A0092B-C50C-407E-A947-70E740481C1C}">
                <a14:useLocalDpi xmlns:a14="http://schemas.microsoft.com/office/drawing/2010/main" val="0"/>
              </a:ext>
            </a:extLst>
          </a:blip>
          <a:srcRect l="25593" t="8363" r="24813" b="-1121"/>
          <a:stretch/>
        </p:blipFill>
        <p:spPr>
          <a:xfrm>
            <a:off x="7494053" y="1690688"/>
            <a:ext cx="2337450" cy="6117187"/>
          </a:xfrm>
          <a:prstGeom prst="rect">
            <a:avLst/>
          </a:prstGeom>
        </p:spPr>
      </p:pic>
      <p:pic>
        <p:nvPicPr>
          <p:cNvPr id="20" name="Picture 19">
            <a:extLst>
              <a:ext uri="{FF2B5EF4-FFF2-40B4-BE49-F238E27FC236}">
                <a16:creationId xmlns:a16="http://schemas.microsoft.com/office/drawing/2014/main" id="{E07A6F0F-04FF-1A47-490F-E50F23C656D1}"/>
              </a:ext>
            </a:extLst>
          </p:cNvPr>
          <p:cNvPicPr>
            <a:picLocks noChangeAspect="1"/>
          </p:cNvPicPr>
          <p:nvPr/>
        </p:nvPicPr>
        <p:blipFill>
          <a:blip r:embed="rId7">
            <a:extLst>
              <a:ext uri="{28A0092B-C50C-407E-A947-70E740481C1C}">
                <a14:useLocalDpi xmlns:a14="http://schemas.microsoft.com/office/drawing/2010/main" val="0"/>
              </a:ext>
            </a:extLst>
          </a:blip>
          <a:srcRect/>
          <a:stretch/>
        </p:blipFill>
        <p:spPr>
          <a:xfrm rot="403601" flipH="1">
            <a:off x="1079103" y="2412967"/>
            <a:ext cx="1911664" cy="1000711"/>
          </a:xfrm>
          <a:prstGeom prst="rect">
            <a:avLst/>
          </a:prstGeom>
        </p:spPr>
      </p:pic>
      <p:pic>
        <p:nvPicPr>
          <p:cNvPr id="21" name="Picture 20">
            <a:extLst>
              <a:ext uri="{FF2B5EF4-FFF2-40B4-BE49-F238E27FC236}">
                <a16:creationId xmlns:a16="http://schemas.microsoft.com/office/drawing/2014/main" id="{062E1166-7FB5-4A6F-C702-D4DE7D055298}"/>
              </a:ext>
            </a:extLst>
          </p:cNvPr>
          <p:cNvPicPr>
            <a:picLocks noChangeAspect="1"/>
          </p:cNvPicPr>
          <p:nvPr/>
        </p:nvPicPr>
        <p:blipFill>
          <a:blip r:embed="rId8">
            <a:extLst>
              <a:ext uri="{28A0092B-C50C-407E-A947-70E740481C1C}">
                <a14:useLocalDpi xmlns:a14="http://schemas.microsoft.com/office/drawing/2010/main" val="0"/>
              </a:ext>
            </a:extLst>
          </a:blip>
          <a:srcRect l="29799" t="8550" r="20596" b="57332"/>
          <a:stretch/>
        </p:blipFill>
        <p:spPr>
          <a:xfrm rot="403601" flipH="1">
            <a:off x="-1525623" y="4554583"/>
            <a:ext cx="2263479" cy="2178349"/>
          </a:xfrm>
          <a:prstGeom prst="rect">
            <a:avLst/>
          </a:prstGeom>
        </p:spPr>
      </p:pic>
      <p:pic>
        <p:nvPicPr>
          <p:cNvPr id="22" name="Picture 21">
            <a:extLst>
              <a:ext uri="{FF2B5EF4-FFF2-40B4-BE49-F238E27FC236}">
                <a16:creationId xmlns:a16="http://schemas.microsoft.com/office/drawing/2014/main" id="{1A95DAD2-B23F-0210-35D7-25A84CA65B3F}"/>
              </a:ext>
            </a:extLst>
          </p:cNvPr>
          <p:cNvPicPr>
            <a:picLocks noChangeAspect="1"/>
          </p:cNvPicPr>
          <p:nvPr/>
        </p:nvPicPr>
        <p:blipFill>
          <a:blip r:embed="rId8">
            <a:extLst>
              <a:ext uri="{28A0092B-C50C-407E-A947-70E740481C1C}">
                <a14:useLocalDpi xmlns:a14="http://schemas.microsoft.com/office/drawing/2010/main" val="0"/>
              </a:ext>
            </a:extLst>
          </a:blip>
          <a:srcRect l="29799" t="8550" r="20596" b="57332"/>
          <a:stretch/>
        </p:blipFill>
        <p:spPr>
          <a:xfrm rot="403601" flipH="1">
            <a:off x="8642457" y="5919204"/>
            <a:ext cx="2263479" cy="2178349"/>
          </a:xfrm>
          <a:prstGeom prst="rect">
            <a:avLst/>
          </a:prstGeom>
        </p:spPr>
      </p:pic>
      <p:pic>
        <p:nvPicPr>
          <p:cNvPr id="23" name="Picture 22">
            <a:extLst>
              <a:ext uri="{FF2B5EF4-FFF2-40B4-BE49-F238E27FC236}">
                <a16:creationId xmlns:a16="http://schemas.microsoft.com/office/drawing/2014/main" id="{C137E367-CECB-5BE6-7259-97E8965B11C6}"/>
              </a:ext>
            </a:extLst>
          </p:cNvPr>
          <p:cNvPicPr>
            <a:picLocks noChangeAspect="1"/>
          </p:cNvPicPr>
          <p:nvPr/>
        </p:nvPicPr>
        <p:blipFill>
          <a:blip r:embed="rId8">
            <a:extLst>
              <a:ext uri="{28A0092B-C50C-407E-A947-70E740481C1C}">
                <a14:useLocalDpi xmlns:a14="http://schemas.microsoft.com/office/drawing/2010/main" val="0"/>
              </a:ext>
            </a:extLst>
          </a:blip>
          <a:srcRect l="29799" t="8550" r="20596" b="57332"/>
          <a:stretch/>
        </p:blipFill>
        <p:spPr>
          <a:xfrm rot="403601" flipH="1">
            <a:off x="2418242" y="5040514"/>
            <a:ext cx="1091154" cy="1050115"/>
          </a:xfrm>
          <a:prstGeom prst="rect">
            <a:avLst/>
          </a:prstGeom>
        </p:spPr>
      </p:pic>
      <p:pic>
        <p:nvPicPr>
          <p:cNvPr id="24" name="Picture 23">
            <a:extLst>
              <a:ext uri="{FF2B5EF4-FFF2-40B4-BE49-F238E27FC236}">
                <a16:creationId xmlns:a16="http://schemas.microsoft.com/office/drawing/2014/main" id="{1D5D0A98-8A9C-A64F-9226-CF07EA1B7174}"/>
              </a:ext>
            </a:extLst>
          </p:cNvPr>
          <p:cNvPicPr>
            <a:picLocks noChangeAspect="1"/>
          </p:cNvPicPr>
          <p:nvPr/>
        </p:nvPicPr>
        <p:blipFill>
          <a:blip r:embed="rId8">
            <a:extLst>
              <a:ext uri="{28A0092B-C50C-407E-A947-70E740481C1C}">
                <a14:useLocalDpi xmlns:a14="http://schemas.microsoft.com/office/drawing/2010/main" val="0"/>
              </a:ext>
            </a:extLst>
          </a:blip>
          <a:srcRect l="29799" t="8550" r="20596" b="57332"/>
          <a:stretch/>
        </p:blipFill>
        <p:spPr>
          <a:xfrm rot="403601" flipH="1">
            <a:off x="10838757" y="4147852"/>
            <a:ext cx="1091154" cy="1050115"/>
          </a:xfrm>
          <a:prstGeom prst="rect">
            <a:avLst/>
          </a:prstGeom>
        </p:spPr>
      </p:pic>
      <p:sp>
        <p:nvSpPr>
          <p:cNvPr id="2" name="Title 1">
            <a:extLst>
              <a:ext uri="{FF2B5EF4-FFF2-40B4-BE49-F238E27FC236}">
                <a16:creationId xmlns:a16="http://schemas.microsoft.com/office/drawing/2014/main" id="{0D24DA30-2C8D-61B2-411A-03979EBC7136}"/>
              </a:ext>
            </a:extLst>
          </p:cNvPr>
          <p:cNvSpPr txBox="1">
            <a:spLocks noGrp="1"/>
          </p:cNvSpPr>
          <p:nvPr>
            <p:ph type="title"/>
          </p:nvPr>
        </p:nvSpPr>
        <p:spPr/>
        <p:txBody>
          <a:bodyPr/>
          <a:lstStyle/>
          <a:p>
            <a:pPr lvl="0"/>
            <a:r>
              <a:rPr lang="nl-NL">
                <a:latin typeface="Ageo Trial Heavy"/>
              </a:rPr>
              <a:t>bye :)</a:t>
            </a:r>
          </a:p>
        </p:txBody>
      </p:sp>
      <p:sp>
        <p:nvSpPr>
          <p:cNvPr id="26" name="Title 1">
            <a:extLst>
              <a:ext uri="{FF2B5EF4-FFF2-40B4-BE49-F238E27FC236}">
                <a16:creationId xmlns:a16="http://schemas.microsoft.com/office/drawing/2014/main" id="{3D244C66-159B-9B4F-23CF-ED7FEABEBF68}"/>
              </a:ext>
            </a:extLst>
          </p:cNvPr>
          <p:cNvSpPr txBox="1">
            <a:spLocks/>
          </p:cNvSpPr>
          <p:nvPr/>
        </p:nvSpPr>
        <p:spPr>
          <a:xfrm>
            <a:off x="1165039" y="11802"/>
            <a:ext cx="10515600" cy="1325559"/>
          </a:xfrm>
          <a:prstGeom prst="rect">
            <a:avLst/>
          </a:prstGeom>
          <a:noFill/>
          <a:ln>
            <a:noFill/>
          </a:ln>
        </p:spPr>
        <p:txBody>
          <a:bodyPr vert="horz" wrap="square" lIns="91440" tIns="45720" rIns="91440" bIns="45720" anchor="ctr" anchorCtr="0" compatLnSpc="1">
            <a:normAutofit/>
          </a:bodyPr>
          <a:lstStyle>
            <a:lvl1pPr marL="0" marR="0" lvl="0" indent="0" algn="l" defTabSz="914400" rtl="0" fontAlgn="auto" hangingPunct="1">
              <a:lnSpc>
                <a:spcPct val="90000"/>
              </a:lnSpc>
              <a:spcBef>
                <a:spcPts val="0"/>
              </a:spcBef>
              <a:spcAft>
                <a:spcPts val="0"/>
              </a:spcAft>
              <a:buNone/>
              <a:tabLst/>
              <a:defRPr lang="en-US" sz="4400" b="0" i="0" u="none" strike="noStrike" kern="1200" cap="none" spc="0" baseline="0">
                <a:solidFill>
                  <a:srgbClr val="000000"/>
                </a:solidFill>
                <a:uFillTx/>
                <a:latin typeface="Ageo Trial Heavy" pitchFamily="2" charset="0"/>
              </a:defRPr>
            </a:lvl1pPr>
          </a:lstStyle>
          <a:p>
            <a:r>
              <a:rPr lang="nl-NL">
                <a:latin typeface="Ageo Trial Heavy"/>
              </a:rPr>
              <a:t>..</a:t>
            </a:r>
          </a:p>
        </p:txBody>
      </p:sp>
    </p:spTree>
  </p:cSld>
  <p:clrMapOvr>
    <a:masterClrMapping/>
  </p:clrMapOvr>
  <p:transition spd="slow">
    <p:push dir="u"/>
  </p:transition>
</p:sld>
</file>

<file path=ppt/slides/slide2.xml><?xml version="1.0" encoding="utf-8"?>
<p:sld xmlns:a="http://schemas.openxmlformats.org/drawingml/2006/main" xmlns:r="http://schemas.openxmlformats.org/officeDocument/2006/relationships" xmlns:p="http://schemas.openxmlformats.org/presentationml/2006/main">
  <p:cSld name="Slide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6FCFD2-7773-D542-5F91-5E57AA9AB305}"/>
              </a:ext>
            </a:extLst>
          </p:cNvPr>
          <p:cNvSpPr txBox="1">
            <a:spLocks noGrp="1"/>
          </p:cNvSpPr>
          <p:nvPr>
            <p:ph type="title"/>
          </p:nvPr>
        </p:nvSpPr>
        <p:spPr/>
        <p:txBody>
          <a:bodyPr/>
          <a:lstStyle/>
          <a:p>
            <a:pPr lvl="0"/>
            <a:r>
              <a:rPr lang="nl-NL">
                <a:latin typeface="Ageo Trial Heavy" pitchFamily="2" charset="0"/>
              </a:rPr>
              <a:t>ontmoeting met de opdrachtgever.</a:t>
            </a:r>
          </a:p>
        </p:txBody>
      </p:sp>
      <p:sp>
        <p:nvSpPr>
          <p:cNvPr id="5" name="TextBox 4">
            <a:extLst>
              <a:ext uri="{FF2B5EF4-FFF2-40B4-BE49-F238E27FC236}">
                <a16:creationId xmlns:a16="http://schemas.microsoft.com/office/drawing/2014/main" id="{5F849B22-68DF-6B1F-D51E-A82B43D5FDEE}"/>
              </a:ext>
            </a:extLst>
          </p:cNvPr>
          <p:cNvSpPr txBox="1"/>
          <p:nvPr/>
        </p:nvSpPr>
        <p:spPr>
          <a:xfrm>
            <a:off x="1417323" y="1797828"/>
            <a:ext cx="6096000" cy="369332"/>
          </a:xfrm>
          <a:prstGeom prst="rect">
            <a:avLst/>
          </a:prstGeom>
          <a:noFill/>
        </p:spPr>
        <p:txBody>
          <a:bodyPr wrap="square">
            <a:spAutoFit/>
          </a:bodyPr>
          <a:lstStyle/>
          <a:p>
            <a:r>
              <a:rPr lang="nl-NL">
                <a:latin typeface="Aptos" panose="020B0004020202020204" pitchFamily="34" charset="0"/>
                <a:ea typeface="Ebrima" panose="02000000000000000000" pitchFamily="2" charset="0"/>
                <a:cs typeface="Ebrima" panose="02000000000000000000" pitchFamily="2" charset="0"/>
              </a:rPr>
              <a:t>gezondheidsrisico’s meenemen</a:t>
            </a:r>
          </a:p>
        </p:txBody>
      </p:sp>
      <p:sp>
        <p:nvSpPr>
          <p:cNvPr id="7" name="TextBox 6">
            <a:extLst>
              <a:ext uri="{FF2B5EF4-FFF2-40B4-BE49-F238E27FC236}">
                <a16:creationId xmlns:a16="http://schemas.microsoft.com/office/drawing/2014/main" id="{2F2081BE-5F33-19F0-11D5-F9779C114F12}"/>
              </a:ext>
            </a:extLst>
          </p:cNvPr>
          <p:cNvSpPr txBox="1"/>
          <p:nvPr/>
        </p:nvSpPr>
        <p:spPr>
          <a:xfrm>
            <a:off x="2606043" y="2507056"/>
            <a:ext cx="6096000" cy="369332"/>
          </a:xfrm>
          <a:prstGeom prst="rect">
            <a:avLst/>
          </a:prstGeom>
          <a:noFill/>
        </p:spPr>
        <p:txBody>
          <a:bodyPr wrap="square" lIns="91440" tIns="45720" rIns="91440" bIns="45720" anchor="t">
            <a:spAutoFit/>
          </a:bodyPr>
          <a:lstStyle/>
          <a:p>
            <a:r>
              <a:rPr lang="nl-NL">
                <a:latin typeface="Aptos"/>
                <a:ea typeface="Ebrima"/>
                <a:cs typeface="Ebrima"/>
              </a:rPr>
              <a:t>de bewustwording vergroten bij jongeren. focussen op.</a:t>
            </a:r>
            <a:endParaRPr lang="nl-NL">
              <a:latin typeface="Aptos" panose="020B0004020202020204" pitchFamily="34" charset="0"/>
              <a:ea typeface="Ebrima" panose="02000000000000000000" pitchFamily="2" charset="0"/>
              <a:cs typeface="Ebrima" panose="02000000000000000000" pitchFamily="2" charset="0"/>
            </a:endParaRPr>
          </a:p>
        </p:txBody>
      </p:sp>
      <p:sp>
        <p:nvSpPr>
          <p:cNvPr id="9" name="TextBox 8">
            <a:extLst>
              <a:ext uri="{FF2B5EF4-FFF2-40B4-BE49-F238E27FC236}">
                <a16:creationId xmlns:a16="http://schemas.microsoft.com/office/drawing/2014/main" id="{A352A1FE-FA7F-63EE-1D22-D892862C10DA}"/>
              </a:ext>
            </a:extLst>
          </p:cNvPr>
          <p:cNvSpPr txBox="1"/>
          <p:nvPr/>
        </p:nvSpPr>
        <p:spPr>
          <a:xfrm>
            <a:off x="3764277" y="3429000"/>
            <a:ext cx="6096000" cy="646331"/>
          </a:xfrm>
          <a:prstGeom prst="rect">
            <a:avLst/>
          </a:prstGeom>
          <a:noFill/>
        </p:spPr>
        <p:txBody>
          <a:bodyPr wrap="square">
            <a:spAutoFit/>
          </a:bodyPr>
          <a:lstStyle/>
          <a:p>
            <a:r>
              <a:rPr lang="nl-NL">
                <a:latin typeface="Aptos" panose="020B0004020202020204" pitchFamily="34" charset="0"/>
                <a:ea typeface="Ebrima" panose="02000000000000000000" pitchFamily="2" charset="0"/>
                <a:cs typeface="Ebrima" panose="02000000000000000000" pitchFamily="2" charset="0"/>
              </a:rPr>
              <a:t>guerrilla-actie houden is een goede manier om bewustwording te creëren.</a:t>
            </a:r>
          </a:p>
        </p:txBody>
      </p:sp>
      <p:pic>
        <p:nvPicPr>
          <p:cNvPr id="11" name="Picture 10" descr="A white line on a black background&#10;&#10;AI-generated content may be incorrect.">
            <a:extLst>
              <a:ext uri="{FF2B5EF4-FFF2-40B4-BE49-F238E27FC236}">
                <a16:creationId xmlns:a16="http://schemas.microsoft.com/office/drawing/2014/main" id="{82B5FC6B-B72F-D889-E2F8-4C93856CC27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57337" y="1615087"/>
            <a:ext cx="820653" cy="784519"/>
          </a:xfrm>
          <a:prstGeom prst="rect">
            <a:avLst/>
          </a:prstGeom>
        </p:spPr>
      </p:pic>
      <p:pic>
        <p:nvPicPr>
          <p:cNvPr id="12" name="Picture 11" descr="A white line on a black background&#10;&#10;AI-generated content may be incorrect.">
            <a:extLst>
              <a:ext uri="{FF2B5EF4-FFF2-40B4-BE49-F238E27FC236}">
                <a16:creationId xmlns:a16="http://schemas.microsoft.com/office/drawing/2014/main" id="{BC6A9F51-9BC3-D5A9-2A83-BFF9E1213F3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7583808">
            <a:off x="2022996" y="2306098"/>
            <a:ext cx="820653" cy="784519"/>
          </a:xfrm>
          <a:prstGeom prst="rect">
            <a:avLst/>
          </a:prstGeom>
        </p:spPr>
      </p:pic>
      <p:pic>
        <p:nvPicPr>
          <p:cNvPr id="13" name="Picture 12" descr="A white line on a black background&#10;&#10;AI-generated content may be incorrect.">
            <a:extLst>
              <a:ext uri="{FF2B5EF4-FFF2-40B4-BE49-F238E27FC236}">
                <a16:creationId xmlns:a16="http://schemas.microsoft.com/office/drawing/2014/main" id="{2E8B72A5-9606-EECE-A89E-B99C85CBB74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3956450">
            <a:off x="3221870" y="3189934"/>
            <a:ext cx="820653" cy="784519"/>
          </a:xfrm>
          <a:prstGeom prst="rect">
            <a:avLst/>
          </a:prstGeom>
        </p:spPr>
      </p:pic>
      <p:pic>
        <p:nvPicPr>
          <p:cNvPr id="14" name="Picture 13" descr="A white line on a black background&#10;&#10;AI-generated content may be incorrect.">
            <a:extLst>
              <a:ext uri="{FF2B5EF4-FFF2-40B4-BE49-F238E27FC236}">
                <a16:creationId xmlns:a16="http://schemas.microsoft.com/office/drawing/2014/main" id="{A07846B3-794E-BEDC-C514-B6A99FC9FA3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9723174">
            <a:off x="4258565" y="4277143"/>
            <a:ext cx="820653" cy="784519"/>
          </a:xfrm>
          <a:prstGeom prst="rect">
            <a:avLst/>
          </a:prstGeom>
        </p:spPr>
      </p:pic>
      <p:sp>
        <p:nvSpPr>
          <p:cNvPr id="15" name="TextBox 14">
            <a:extLst>
              <a:ext uri="{FF2B5EF4-FFF2-40B4-BE49-F238E27FC236}">
                <a16:creationId xmlns:a16="http://schemas.microsoft.com/office/drawing/2014/main" id="{F567B9FC-50C1-DACC-7355-D55F2A24B3EF}"/>
              </a:ext>
            </a:extLst>
          </p:cNvPr>
          <p:cNvSpPr txBox="1"/>
          <p:nvPr/>
        </p:nvSpPr>
        <p:spPr>
          <a:xfrm>
            <a:off x="4851772" y="4484736"/>
            <a:ext cx="6096000" cy="369332"/>
          </a:xfrm>
          <a:prstGeom prst="rect">
            <a:avLst/>
          </a:prstGeom>
          <a:noFill/>
        </p:spPr>
        <p:txBody>
          <a:bodyPr wrap="square">
            <a:spAutoFit/>
          </a:bodyPr>
          <a:lstStyle/>
          <a:p>
            <a:r>
              <a:rPr lang="nl-NL">
                <a:latin typeface="Aptos" panose="020B0004020202020204" pitchFamily="34" charset="0"/>
                <a:ea typeface="Ebrima" panose="02000000000000000000" pitchFamily="2" charset="0"/>
                <a:cs typeface="Ebrima" panose="02000000000000000000" pitchFamily="2" charset="0"/>
              </a:rPr>
              <a:t>tiktok account actiever maken (door middel van qr-codes).</a:t>
            </a:r>
          </a:p>
        </p:txBody>
      </p:sp>
      <p:sp>
        <p:nvSpPr>
          <p:cNvPr id="4" name="Title 1">
            <a:extLst>
              <a:ext uri="{FF2B5EF4-FFF2-40B4-BE49-F238E27FC236}">
                <a16:creationId xmlns:a16="http://schemas.microsoft.com/office/drawing/2014/main" id="{1D725485-A566-E002-EB31-87037A645749}"/>
              </a:ext>
            </a:extLst>
          </p:cNvPr>
          <p:cNvSpPr txBox="1">
            <a:spLocks/>
          </p:cNvSpPr>
          <p:nvPr/>
        </p:nvSpPr>
        <p:spPr>
          <a:xfrm>
            <a:off x="9682165" y="160341"/>
            <a:ext cx="2514601" cy="408778"/>
          </a:xfrm>
          <a:prstGeom prst="rect">
            <a:avLst/>
          </a:prstGeom>
          <a:noFill/>
          <a:ln>
            <a:noFill/>
          </a:ln>
        </p:spPr>
        <p:txBody>
          <a:bodyPr vert="horz" wrap="square" lIns="91440" tIns="45720" rIns="91440" bIns="45720" anchor="ctr" anchorCtr="0" compatLnSpc="1">
            <a:normAutofit fontScale="92500" lnSpcReduction="20000"/>
          </a:bodyPr>
          <a:lstStyle>
            <a:lvl1pPr marL="0" marR="0" lvl="0" indent="0" algn="l" defTabSz="914400" rtl="0" fontAlgn="auto" hangingPunct="1">
              <a:lnSpc>
                <a:spcPct val="90000"/>
              </a:lnSpc>
              <a:spcBef>
                <a:spcPts val="0"/>
              </a:spcBef>
              <a:spcAft>
                <a:spcPts val="0"/>
              </a:spcAft>
              <a:buNone/>
              <a:tabLst/>
              <a:defRPr lang="en-US" sz="4400" b="0" i="0" u="none" strike="noStrike" kern="1200" cap="none" spc="0" baseline="0">
                <a:solidFill>
                  <a:srgbClr val="000000"/>
                </a:solidFill>
                <a:uFillTx/>
                <a:latin typeface="Ageo Trial Heavy" pitchFamily="2" charset="0"/>
              </a:defRPr>
            </a:lvl1pPr>
          </a:lstStyle>
          <a:p>
            <a:r>
              <a:rPr lang="nl-NL" sz="2800">
                <a:latin typeface="Ageo Trial Heavy"/>
              </a:rPr>
              <a:t>week III </a:t>
            </a:r>
            <a:r>
              <a:rPr lang="nl-NL" sz="2800" err="1">
                <a:latin typeface="Ageo Trial Heavy"/>
              </a:rPr>
              <a:t>define</a:t>
            </a:r>
            <a:r>
              <a:rPr lang="nl-NL" sz="2800">
                <a:latin typeface="Ageo Trial Heavy"/>
              </a:rPr>
              <a:t> </a:t>
            </a:r>
            <a:endParaRPr lang="nl-NL" sz="2800"/>
          </a:p>
        </p:txBody>
      </p:sp>
    </p:spTree>
  </p:cSld>
  <p:clrMapOvr>
    <a:masterClrMapping/>
  </p:clrMapOvr>
  <p:transition spd="slow">
    <p:pull/>
  </p:transition>
</p:sld>
</file>

<file path=ppt/slides/slide3.xml><?xml version="1.0" encoding="utf-8"?>
<p:sld xmlns:a="http://schemas.openxmlformats.org/drawingml/2006/main" xmlns:r="http://schemas.openxmlformats.org/officeDocument/2006/relationships" xmlns:p="http://schemas.openxmlformats.org/presentationml/2006/main">
  <p:cSld name="Slide3">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F17FFD-FD79-3619-CA27-D34939849848}"/>
              </a:ext>
            </a:extLst>
          </p:cNvPr>
          <p:cNvSpPr txBox="1">
            <a:spLocks noGrp="1"/>
          </p:cNvSpPr>
          <p:nvPr>
            <p:ph type="title"/>
          </p:nvPr>
        </p:nvSpPr>
        <p:spPr/>
        <p:txBody>
          <a:bodyPr/>
          <a:lstStyle/>
          <a:p>
            <a:pPr lvl="0"/>
            <a:r>
              <a:rPr lang="nl-NL">
                <a:latin typeface="Ageo Trial Heavy" pitchFamily="2" charset="0"/>
              </a:rPr>
              <a:t>pressure cooker.</a:t>
            </a:r>
          </a:p>
        </p:txBody>
      </p:sp>
      <p:sp>
        <p:nvSpPr>
          <p:cNvPr id="3" name="Content Placeholder 2">
            <a:extLst>
              <a:ext uri="{FF2B5EF4-FFF2-40B4-BE49-F238E27FC236}">
                <a16:creationId xmlns:a16="http://schemas.microsoft.com/office/drawing/2014/main" id="{A3CC790F-B7BA-7F99-0451-905A300C760A}"/>
              </a:ext>
            </a:extLst>
          </p:cNvPr>
          <p:cNvSpPr txBox="1">
            <a:spLocks noGrp="1"/>
          </p:cNvSpPr>
          <p:nvPr>
            <p:ph idx="1"/>
          </p:nvPr>
        </p:nvSpPr>
        <p:spPr>
          <a:xfrm>
            <a:off x="1468123" y="1851722"/>
            <a:ext cx="10515600" cy="541653"/>
          </a:xfrm>
        </p:spPr>
        <p:txBody>
          <a:bodyPr>
            <a:normAutofit/>
          </a:bodyPr>
          <a:lstStyle/>
          <a:p>
            <a:pPr marL="0" lvl="0" indent="0">
              <a:buNone/>
            </a:pPr>
            <a:r>
              <a:rPr lang="nl-NL" sz="1800">
                <a:latin typeface="Aptos" panose="020B0004020202020204" pitchFamily="34" charset="0"/>
                <a:ea typeface="Ebrima" panose="02000000000000000000" pitchFamily="2" charset="0"/>
                <a:cs typeface="Ebrima" panose="02000000000000000000" pitchFamily="2" charset="0"/>
              </a:rPr>
              <a:t>ideeën opgedaan.</a:t>
            </a:r>
          </a:p>
        </p:txBody>
      </p:sp>
      <p:sp>
        <p:nvSpPr>
          <p:cNvPr id="7" name="TextBox 6">
            <a:extLst>
              <a:ext uri="{FF2B5EF4-FFF2-40B4-BE49-F238E27FC236}">
                <a16:creationId xmlns:a16="http://schemas.microsoft.com/office/drawing/2014/main" id="{9C031C46-F834-FDCC-4948-9CF3A1D980FA}"/>
              </a:ext>
            </a:extLst>
          </p:cNvPr>
          <p:cNvSpPr txBox="1"/>
          <p:nvPr/>
        </p:nvSpPr>
        <p:spPr>
          <a:xfrm>
            <a:off x="2307357" y="2800573"/>
            <a:ext cx="6096000" cy="369332"/>
          </a:xfrm>
          <a:prstGeom prst="rect">
            <a:avLst/>
          </a:prstGeom>
          <a:noFill/>
        </p:spPr>
        <p:txBody>
          <a:bodyPr wrap="square">
            <a:spAutoFit/>
          </a:bodyPr>
          <a:lstStyle/>
          <a:p>
            <a:pPr marL="0" lvl="0" indent="0">
              <a:buNone/>
            </a:pPr>
            <a:r>
              <a:rPr lang="nl-NL"/>
              <a:t>ontwerpvraag opgesteld.</a:t>
            </a:r>
          </a:p>
        </p:txBody>
      </p:sp>
      <p:sp>
        <p:nvSpPr>
          <p:cNvPr id="9" name="TextBox 8">
            <a:extLst>
              <a:ext uri="{FF2B5EF4-FFF2-40B4-BE49-F238E27FC236}">
                <a16:creationId xmlns:a16="http://schemas.microsoft.com/office/drawing/2014/main" id="{F42EDC3F-C950-5A3D-C262-38CC990D102C}"/>
              </a:ext>
            </a:extLst>
          </p:cNvPr>
          <p:cNvSpPr txBox="1"/>
          <p:nvPr/>
        </p:nvSpPr>
        <p:spPr>
          <a:xfrm>
            <a:off x="3445634" y="3864575"/>
            <a:ext cx="6096000" cy="369332"/>
          </a:xfrm>
          <a:prstGeom prst="rect">
            <a:avLst/>
          </a:prstGeom>
          <a:noFill/>
        </p:spPr>
        <p:txBody>
          <a:bodyPr wrap="square">
            <a:spAutoFit/>
          </a:bodyPr>
          <a:lstStyle/>
          <a:p>
            <a:pPr marL="0" lvl="0" indent="0">
              <a:buNone/>
            </a:pPr>
            <a:r>
              <a:rPr lang="nl-NL"/>
              <a:t>onderzoeksvragen opgesteld.</a:t>
            </a:r>
          </a:p>
        </p:txBody>
      </p:sp>
      <p:pic>
        <p:nvPicPr>
          <p:cNvPr id="10" name="Picture 9">
            <a:extLst>
              <a:ext uri="{FF2B5EF4-FFF2-40B4-BE49-F238E27FC236}">
                <a16:creationId xmlns:a16="http://schemas.microsoft.com/office/drawing/2014/main" id="{C9DF20FA-DAC3-F418-4BEC-5FC15F72241C}"/>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857337" y="1615087"/>
            <a:ext cx="820653" cy="784518"/>
          </a:xfrm>
          <a:prstGeom prst="rect">
            <a:avLst/>
          </a:prstGeom>
        </p:spPr>
      </p:pic>
      <p:pic>
        <p:nvPicPr>
          <p:cNvPr id="11" name="Picture 10">
            <a:extLst>
              <a:ext uri="{FF2B5EF4-FFF2-40B4-BE49-F238E27FC236}">
                <a16:creationId xmlns:a16="http://schemas.microsoft.com/office/drawing/2014/main" id="{747635AC-3518-9731-5534-7B6B71C6645C}"/>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rot="4887795">
            <a:off x="1716487" y="2626159"/>
            <a:ext cx="820653" cy="784518"/>
          </a:xfrm>
          <a:prstGeom prst="rect">
            <a:avLst/>
          </a:prstGeom>
        </p:spPr>
      </p:pic>
      <p:pic>
        <p:nvPicPr>
          <p:cNvPr id="12" name="Picture 11">
            <a:extLst>
              <a:ext uri="{FF2B5EF4-FFF2-40B4-BE49-F238E27FC236}">
                <a16:creationId xmlns:a16="http://schemas.microsoft.com/office/drawing/2014/main" id="{DADE623D-A340-2E1A-6E85-6ED844E01F02}"/>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rot="7835248">
            <a:off x="2730160" y="3656982"/>
            <a:ext cx="820653" cy="784518"/>
          </a:xfrm>
          <a:prstGeom prst="rect">
            <a:avLst/>
          </a:prstGeom>
        </p:spPr>
      </p:pic>
      <p:sp>
        <p:nvSpPr>
          <p:cNvPr id="17" name="Title 1">
            <a:extLst>
              <a:ext uri="{FF2B5EF4-FFF2-40B4-BE49-F238E27FC236}">
                <a16:creationId xmlns:a16="http://schemas.microsoft.com/office/drawing/2014/main" id="{5A9C8E5E-B0BF-4B80-C8F1-8BEA18BC5547}"/>
              </a:ext>
            </a:extLst>
          </p:cNvPr>
          <p:cNvSpPr txBox="1">
            <a:spLocks/>
          </p:cNvSpPr>
          <p:nvPr/>
        </p:nvSpPr>
        <p:spPr>
          <a:xfrm>
            <a:off x="9184974" y="160341"/>
            <a:ext cx="2849664" cy="408778"/>
          </a:xfrm>
          <a:prstGeom prst="rect">
            <a:avLst/>
          </a:prstGeom>
          <a:noFill/>
          <a:ln>
            <a:noFill/>
          </a:ln>
        </p:spPr>
        <p:txBody>
          <a:bodyPr vert="horz" wrap="square" lIns="91440" tIns="45720" rIns="91440" bIns="45720" anchor="ctr" anchorCtr="0" compatLnSpc="1">
            <a:normAutofit fontScale="92500" lnSpcReduction="20000"/>
          </a:bodyPr>
          <a:lstStyle>
            <a:lvl1pPr marL="0" marR="0" lvl="0" indent="0" algn="l" defTabSz="914400" rtl="0" fontAlgn="auto" hangingPunct="1">
              <a:lnSpc>
                <a:spcPct val="90000"/>
              </a:lnSpc>
              <a:spcBef>
                <a:spcPts val="0"/>
              </a:spcBef>
              <a:spcAft>
                <a:spcPts val="0"/>
              </a:spcAft>
              <a:buNone/>
              <a:tabLst/>
              <a:defRPr lang="en-US" sz="4400" b="0" i="0" u="none" strike="noStrike" kern="1200" cap="none" spc="0" baseline="0">
                <a:solidFill>
                  <a:srgbClr val="000000"/>
                </a:solidFill>
                <a:uFillTx/>
                <a:latin typeface="Ageo Trial Heavy" pitchFamily="2" charset="0"/>
              </a:defRPr>
            </a:lvl1pPr>
          </a:lstStyle>
          <a:p>
            <a:r>
              <a:rPr lang="nl-NL" sz="2800">
                <a:latin typeface="Ageo Trial Heavy"/>
              </a:rPr>
              <a:t>week II </a:t>
            </a:r>
            <a:r>
              <a:rPr lang="nl-NL" sz="2800" err="1">
                <a:latin typeface="Ageo Trial Heavy"/>
              </a:rPr>
              <a:t>empathize</a:t>
            </a:r>
            <a:endParaRPr lang="nl-NL" sz="2800" err="1"/>
          </a:p>
        </p:txBody>
      </p:sp>
    </p:spTree>
  </p:cSld>
  <p:clrMapOvr>
    <a:masterClrMapping/>
  </p:clrMapOvr>
  <p:transition spd="slow">
    <p:push dir="u"/>
  </p:transition>
</p:sld>
</file>

<file path=ppt/slides/slide4.xml><?xml version="1.0" encoding="utf-8"?>
<p:sld xmlns:a="http://schemas.openxmlformats.org/drawingml/2006/main" xmlns:r="http://schemas.openxmlformats.org/officeDocument/2006/relationships" xmlns:p="http://schemas.openxmlformats.org/presentationml/2006/main">
  <p:cSld name="Slide5">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8D2619-5D2B-54E5-C1A2-FD7EE68E6271}"/>
              </a:ext>
            </a:extLst>
          </p:cNvPr>
          <p:cNvSpPr txBox="1">
            <a:spLocks noGrp="1"/>
          </p:cNvSpPr>
          <p:nvPr>
            <p:ph type="title"/>
          </p:nvPr>
        </p:nvSpPr>
        <p:spPr/>
        <p:txBody>
          <a:bodyPr/>
          <a:lstStyle/>
          <a:p>
            <a:pPr lvl="0"/>
            <a:r>
              <a:rPr lang="nl-NL">
                <a:latin typeface="Ageo Trial Heavy" pitchFamily="2" charset="0"/>
              </a:rPr>
              <a:t>test en resultaten.</a:t>
            </a:r>
          </a:p>
        </p:txBody>
      </p:sp>
      <p:sp>
        <p:nvSpPr>
          <p:cNvPr id="3" name="Content Placeholder 2">
            <a:extLst>
              <a:ext uri="{FF2B5EF4-FFF2-40B4-BE49-F238E27FC236}">
                <a16:creationId xmlns:a16="http://schemas.microsoft.com/office/drawing/2014/main" id="{773C643C-E4E5-9B92-B900-7D4114992C68}"/>
              </a:ext>
            </a:extLst>
          </p:cNvPr>
          <p:cNvSpPr txBox="1">
            <a:spLocks noGrp="1"/>
          </p:cNvSpPr>
          <p:nvPr>
            <p:ph idx="1"/>
          </p:nvPr>
        </p:nvSpPr>
        <p:spPr>
          <a:xfrm>
            <a:off x="1931279" y="2196661"/>
            <a:ext cx="10515600" cy="861849"/>
          </a:xfrm>
        </p:spPr>
        <p:txBody>
          <a:bodyPr>
            <a:normAutofit/>
          </a:bodyPr>
          <a:lstStyle/>
          <a:p>
            <a:pPr marL="0" lvl="0" indent="0">
              <a:buNone/>
            </a:pPr>
            <a:r>
              <a:rPr lang="nl-NL" sz="1800"/>
              <a:t>eerste prototype resultaten.</a:t>
            </a:r>
          </a:p>
        </p:txBody>
      </p:sp>
      <p:pic>
        <p:nvPicPr>
          <p:cNvPr id="4" name="Picture 3">
            <a:extLst>
              <a:ext uri="{FF2B5EF4-FFF2-40B4-BE49-F238E27FC236}">
                <a16:creationId xmlns:a16="http://schemas.microsoft.com/office/drawing/2014/main" id="{F0693E7B-476B-E518-3FBA-53E7163AB563}"/>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rot="20241553">
            <a:off x="806558" y="1941912"/>
            <a:ext cx="1604812" cy="840080"/>
          </a:xfrm>
          <a:prstGeom prst="rect">
            <a:avLst/>
          </a:prstGeom>
        </p:spPr>
      </p:pic>
      <p:pic>
        <p:nvPicPr>
          <p:cNvPr id="5" name="Picture 4">
            <a:extLst>
              <a:ext uri="{FF2B5EF4-FFF2-40B4-BE49-F238E27FC236}">
                <a16:creationId xmlns:a16="http://schemas.microsoft.com/office/drawing/2014/main" id="{F6FF5F2E-6824-FC01-A671-FB8E0A3CAF1A}"/>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rot="1074493">
            <a:off x="1447235" y="3088976"/>
            <a:ext cx="1604812" cy="840080"/>
          </a:xfrm>
          <a:prstGeom prst="rect">
            <a:avLst/>
          </a:prstGeom>
        </p:spPr>
      </p:pic>
      <p:sp>
        <p:nvSpPr>
          <p:cNvPr id="6" name="Content Placeholder 2">
            <a:extLst>
              <a:ext uri="{FF2B5EF4-FFF2-40B4-BE49-F238E27FC236}">
                <a16:creationId xmlns:a16="http://schemas.microsoft.com/office/drawing/2014/main" id="{446CB227-B1F3-4220-C4A9-8A10CB24DFF9}"/>
              </a:ext>
            </a:extLst>
          </p:cNvPr>
          <p:cNvSpPr txBox="1">
            <a:spLocks/>
          </p:cNvSpPr>
          <p:nvPr/>
        </p:nvSpPr>
        <p:spPr>
          <a:xfrm>
            <a:off x="2622757" y="3368565"/>
            <a:ext cx="10515600" cy="861849"/>
          </a:xfrm>
          <a:prstGeom prst="rect">
            <a:avLst/>
          </a:prstGeom>
          <a:noFill/>
          <a:ln>
            <a:noFill/>
          </a:ln>
        </p:spPr>
        <p:txBody>
          <a:bodyPr vert="horz" wrap="square" lIns="91440" tIns="45720" rIns="91440" bIns="45720" anchor="t" anchorCtr="0" compatLnSpc="1">
            <a:normAutofit/>
          </a:bodyPr>
          <a:lstStyle>
            <a:lvl1pPr marL="228600" marR="0" lvl="0" indent="-228600" algn="l" defTabSz="914400" rtl="0" fontAlgn="auto" hangingPunct="1">
              <a:lnSpc>
                <a:spcPct val="90000"/>
              </a:lnSpc>
              <a:spcBef>
                <a:spcPts val="1000"/>
              </a:spcBef>
              <a:spcAft>
                <a:spcPts val="0"/>
              </a:spcAft>
              <a:buSzPct val="100000"/>
              <a:buFont typeface="Arial" pitchFamily="34"/>
              <a:buChar char="•"/>
              <a:tabLst/>
              <a:defRPr lang="en-US" sz="2800" b="0" i="0" u="none" strike="noStrike" kern="1200" cap="none" spc="0" baseline="0">
                <a:solidFill>
                  <a:srgbClr val="000000"/>
                </a:solidFill>
                <a:uFillTx/>
                <a:latin typeface="Aptos"/>
              </a:defRPr>
            </a:lvl1pPr>
            <a:lvl2pPr marL="685800" marR="0" lvl="1" indent="-228600" algn="l" defTabSz="914400" rtl="0" fontAlgn="auto" hangingPunct="1">
              <a:lnSpc>
                <a:spcPct val="90000"/>
              </a:lnSpc>
              <a:spcBef>
                <a:spcPts val="500"/>
              </a:spcBef>
              <a:spcAft>
                <a:spcPts val="0"/>
              </a:spcAft>
              <a:buSzPct val="100000"/>
              <a:buFont typeface="Arial" pitchFamily="34"/>
              <a:buChar char="•"/>
              <a:tabLst/>
              <a:defRPr lang="en-US" sz="2400" b="0" i="0" u="none" strike="noStrike" kern="1200" cap="none" spc="0" baseline="0">
                <a:solidFill>
                  <a:srgbClr val="000000"/>
                </a:solidFill>
                <a:uFillTx/>
                <a:latin typeface="Aptos"/>
              </a:defRPr>
            </a:lvl2pPr>
            <a:lvl3pPr marL="1143000" marR="0" lvl="2" indent="-228600" algn="l" defTabSz="914400" rtl="0" fontAlgn="auto" hangingPunct="1">
              <a:lnSpc>
                <a:spcPct val="90000"/>
              </a:lnSpc>
              <a:spcBef>
                <a:spcPts val="500"/>
              </a:spcBef>
              <a:spcAft>
                <a:spcPts val="0"/>
              </a:spcAft>
              <a:buSzPct val="100000"/>
              <a:buFont typeface="Arial" pitchFamily="34"/>
              <a:buChar char="•"/>
              <a:tabLst/>
              <a:defRPr lang="en-US" sz="2000" b="0" i="0" u="none" strike="noStrike" kern="1200" cap="none" spc="0" baseline="0">
                <a:solidFill>
                  <a:srgbClr val="000000"/>
                </a:solidFill>
                <a:uFillTx/>
                <a:latin typeface="Aptos"/>
              </a:defRPr>
            </a:lvl3pPr>
            <a:lvl4pPr marL="1600200" marR="0" lvl="3" indent="-228600" algn="l" defTabSz="914400" rtl="0" fontAlgn="auto" hangingPunct="1">
              <a:lnSpc>
                <a:spcPct val="90000"/>
              </a:lnSpc>
              <a:spcBef>
                <a:spcPts val="500"/>
              </a:spcBef>
              <a:spcAft>
                <a:spcPts val="0"/>
              </a:spcAft>
              <a:buSzPct val="100000"/>
              <a:buFont typeface="Arial" pitchFamily="34"/>
              <a:buChar char="•"/>
              <a:tabLst/>
              <a:defRPr lang="en-US" sz="1800" b="0" i="0" u="none" strike="noStrike" kern="1200" cap="none" spc="0" baseline="0">
                <a:solidFill>
                  <a:srgbClr val="000000"/>
                </a:solidFill>
                <a:uFillTx/>
                <a:latin typeface="Aptos"/>
              </a:defRPr>
            </a:lvl4pPr>
            <a:lvl5pPr marL="2057400" marR="0" lvl="4" indent="-228600" algn="l" defTabSz="914400" rtl="0" fontAlgn="auto" hangingPunct="1">
              <a:lnSpc>
                <a:spcPct val="90000"/>
              </a:lnSpc>
              <a:spcBef>
                <a:spcPts val="500"/>
              </a:spcBef>
              <a:spcAft>
                <a:spcPts val="0"/>
              </a:spcAft>
              <a:buSzPct val="100000"/>
              <a:buFont typeface="Arial" pitchFamily="34"/>
              <a:buChar char="•"/>
              <a:tabLst/>
              <a:defRPr lang="en-US" sz="1800" b="0" i="0" u="none" strike="noStrike" kern="1200" cap="none" spc="0" baseline="0">
                <a:solidFill>
                  <a:srgbClr val="000000"/>
                </a:solidFill>
                <a:uFillTx/>
                <a:latin typeface="Apto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itchFamily="34"/>
              <a:buNone/>
            </a:pPr>
            <a:r>
              <a:rPr lang="nl-NL" sz="1800"/>
              <a:t>wat we hier uit meenemen.</a:t>
            </a:r>
          </a:p>
        </p:txBody>
      </p:sp>
      <p:pic>
        <p:nvPicPr>
          <p:cNvPr id="20" name="Picture 19" descr="A cartoon of a bee&#10;&#10;AI-generated content may be incorrect.">
            <a:extLst>
              <a:ext uri="{FF2B5EF4-FFF2-40B4-BE49-F238E27FC236}">
                <a16:creationId xmlns:a16="http://schemas.microsoft.com/office/drawing/2014/main" id="{53FB2A1C-D13A-1919-B02F-108732F116E3}"/>
              </a:ext>
            </a:extLst>
          </p:cNvPr>
          <p:cNvPicPr>
            <a:picLocks noChangeAspect="1"/>
          </p:cNvPicPr>
          <p:nvPr/>
        </p:nvPicPr>
        <p:blipFill>
          <a:blip r:embed="rId4">
            <a:extLst>
              <a:ext uri="{28A0092B-C50C-407E-A947-70E740481C1C}">
                <a14:useLocalDpi xmlns:a14="http://schemas.microsoft.com/office/drawing/2010/main" val="0"/>
              </a:ext>
            </a:extLst>
          </a:blip>
          <a:srcRect l="14231" t="18373" r="7567" b="20460"/>
          <a:stretch/>
        </p:blipFill>
        <p:spPr>
          <a:xfrm>
            <a:off x="5535074" y="5358755"/>
            <a:ext cx="1274643" cy="849484"/>
          </a:xfrm>
          <a:prstGeom prst="rect">
            <a:avLst/>
          </a:prstGeom>
        </p:spPr>
      </p:pic>
      <p:pic>
        <p:nvPicPr>
          <p:cNvPr id="22" name="Picture 21" descr="A cartoon of a bee&#10;&#10;AI-generated content may be incorrect.">
            <a:extLst>
              <a:ext uri="{FF2B5EF4-FFF2-40B4-BE49-F238E27FC236}">
                <a16:creationId xmlns:a16="http://schemas.microsoft.com/office/drawing/2014/main" id="{9576CDCF-6CD6-7E10-2C59-6EFF1603E763}"/>
              </a:ext>
            </a:extLst>
          </p:cNvPr>
          <p:cNvPicPr>
            <a:picLocks noChangeAspect="1"/>
          </p:cNvPicPr>
          <p:nvPr/>
        </p:nvPicPr>
        <p:blipFill>
          <a:blip r:embed="rId5">
            <a:extLst>
              <a:ext uri="{28A0092B-C50C-407E-A947-70E740481C1C}">
                <a14:useLocalDpi xmlns:a14="http://schemas.microsoft.com/office/drawing/2010/main" val="0"/>
              </a:ext>
            </a:extLst>
          </a:blip>
          <a:srcRect t="3367" b="11185"/>
          <a:stretch/>
        </p:blipFill>
        <p:spPr>
          <a:xfrm>
            <a:off x="4085797" y="5280221"/>
            <a:ext cx="1274643" cy="928018"/>
          </a:xfrm>
          <a:prstGeom prst="rect">
            <a:avLst/>
          </a:prstGeom>
        </p:spPr>
      </p:pic>
      <p:pic>
        <p:nvPicPr>
          <p:cNvPr id="24" name="Picture 23" descr="A cartoon of a bee&#10;&#10;AI-generated content may be incorrect.">
            <a:extLst>
              <a:ext uri="{FF2B5EF4-FFF2-40B4-BE49-F238E27FC236}">
                <a16:creationId xmlns:a16="http://schemas.microsoft.com/office/drawing/2014/main" id="{D80F9E22-1BFC-9AFE-25CA-8B786EB7AC6B}"/>
              </a:ext>
            </a:extLst>
          </p:cNvPr>
          <p:cNvPicPr>
            <a:picLocks noChangeAspect="1"/>
          </p:cNvPicPr>
          <p:nvPr/>
        </p:nvPicPr>
        <p:blipFill>
          <a:blip r:embed="rId6">
            <a:extLst>
              <a:ext uri="{28A0092B-C50C-407E-A947-70E740481C1C}">
                <a14:useLocalDpi xmlns:a14="http://schemas.microsoft.com/office/drawing/2010/main" val="0"/>
              </a:ext>
            </a:extLst>
          </a:blip>
          <a:srcRect l="16948" t="9375" r="18375" b="34013"/>
          <a:stretch/>
        </p:blipFill>
        <p:spPr>
          <a:xfrm>
            <a:off x="7069419" y="5374173"/>
            <a:ext cx="1139020" cy="849484"/>
          </a:xfrm>
          <a:prstGeom prst="rect">
            <a:avLst/>
          </a:prstGeom>
        </p:spPr>
      </p:pic>
      <p:pic>
        <p:nvPicPr>
          <p:cNvPr id="26" name="Picture 25" descr="A cartoon of a bee&#10;&#10;AI-generated content may be incorrect.">
            <a:extLst>
              <a:ext uri="{FF2B5EF4-FFF2-40B4-BE49-F238E27FC236}">
                <a16:creationId xmlns:a16="http://schemas.microsoft.com/office/drawing/2014/main" id="{E9D9E414-2277-2BC4-8134-D04ADBC2F7DA}"/>
              </a:ext>
            </a:extLst>
          </p:cNvPr>
          <p:cNvPicPr>
            <a:picLocks noChangeAspect="1"/>
          </p:cNvPicPr>
          <p:nvPr/>
        </p:nvPicPr>
        <p:blipFill>
          <a:blip r:embed="rId7">
            <a:extLst>
              <a:ext uri="{28A0092B-C50C-407E-A947-70E740481C1C}">
                <a14:useLocalDpi xmlns:a14="http://schemas.microsoft.com/office/drawing/2010/main" val="0"/>
              </a:ext>
            </a:extLst>
          </a:blip>
          <a:srcRect l="7191" t="7814" r="21965" b="30612"/>
          <a:stretch/>
        </p:blipFill>
        <p:spPr>
          <a:xfrm>
            <a:off x="9931655" y="5280221"/>
            <a:ext cx="1253131" cy="928018"/>
          </a:xfrm>
          <a:prstGeom prst="rect">
            <a:avLst/>
          </a:prstGeom>
        </p:spPr>
      </p:pic>
      <p:pic>
        <p:nvPicPr>
          <p:cNvPr id="28" name="Picture 27" descr="A cartoon bee with a face&#10;&#10;AI-generated content may be incorrect.">
            <a:extLst>
              <a:ext uri="{FF2B5EF4-FFF2-40B4-BE49-F238E27FC236}">
                <a16:creationId xmlns:a16="http://schemas.microsoft.com/office/drawing/2014/main" id="{BBA0CC39-DB27-1EA5-C56E-BEDD7072FA8B}"/>
              </a:ext>
            </a:extLst>
          </p:cNvPr>
          <p:cNvPicPr>
            <a:picLocks noChangeAspect="1"/>
          </p:cNvPicPr>
          <p:nvPr/>
        </p:nvPicPr>
        <p:blipFill>
          <a:blip r:embed="rId8">
            <a:extLst>
              <a:ext uri="{28A0092B-C50C-407E-A947-70E740481C1C}">
                <a14:useLocalDpi xmlns:a14="http://schemas.microsoft.com/office/drawing/2010/main" val="0"/>
              </a:ext>
            </a:extLst>
          </a:blip>
          <a:srcRect l="6308" r="4049" b="15231"/>
          <a:stretch/>
        </p:blipFill>
        <p:spPr>
          <a:xfrm>
            <a:off x="8468141" y="5271989"/>
            <a:ext cx="1203812" cy="928018"/>
          </a:xfrm>
          <a:prstGeom prst="rect">
            <a:avLst/>
          </a:prstGeom>
        </p:spPr>
      </p:pic>
      <p:sp>
        <p:nvSpPr>
          <p:cNvPr id="12" name="Title 1">
            <a:extLst>
              <a:ext uri="{FF2B5EF4-FFF2-40B4-BE49-F238E27FC236}">
                <a16:creationId xmlns:a16="http://schemas.microsoft.com/office/drawing/2014/main" id="{E809BFD1-4D8E-F07E-D1F4-3E8551F655A2}"/>
              </a:ext>
            </a:extLst>
          </p:cNvPr>
          <p:cNvSpPr txBox="1">
            <a:spLocks/>
          </p:cNvSpPr>
          <p:nvPr/>
        </p:nvSpPr>
        <p:spPr>
          <a:xfrm>
            <a:off x="9184974" y="160341"/>
            <a:ext cx="2849664" cy="408778"/>
          </a:xfrm>
          <a:prstGeom prst="rect">
            <a:avLst/>
          </a:prstGeom>
          <a:noFill/>
          <a:ln>
            <a:noFill/>
          </a:ln>
        </p:spPr>
        <p:txBody>
          <a:bodyPr vert="horz" wrap="square" lIns="91440" tIns="45720" rIns="91440" bIns="45720" anchor="ctr" anchorCtr="0" compatLnSpc="1">
            <a:normAutofit fontScale="92500" lnSpcReduction="20000"/>
          </a:bodyPr>
          <a:lstStyle>
            <a:lvl1pPr marL="0" marR="0" lvl="0" indent="0" algn="l" defTabSz="914400" rtl="0" fontAlgn="auto" hangingPunct="1">
              <a:lnSpc>
                <a:spcPct val="90000"/>
              </a:lnSpc>
              <a:spcBef>
                <a:spcPts val="0"/>
              </a:spcBef>
              <a:spcAft>
                <a:spcPts val="0"/>
              </a:spcAft>
              <a:buNone/>
              <a:tabLst/>
              <a:defRPr lang="en-US" sz="4400" b="0" i="0" u="none" strike="noStrike" kern="1200" cap="none" spc="0" baseline="0">
                <a:solidFill>
                  <a:srgbClr val="000000"/>
                </a:solidFill>
                <a:uFillTx/>
                <a:latin typeface="Ageo Trial Heavy" pitchFamily="2" charset="0"/>
              </a:defRPr>
            </a:lvl1pPr>
          </a:lstStyle>
          <a:p>
            <a:r>
              <a:rPr lang="nl-NL" sz="2800">
                <a:latin typeface="Ageo Trial Heavy"/>
              </a:rPr>
              <a:t>week II </a:t>
            </a:r>
            <a:r>
              <a:rPr lang="nl-NL" sz="2800" err="1">
                <a:latin typeface="Ageo Trial Heavy"/>
              </a:rPr>
              <a:t>empathize</a:t>
            </a:r>
            <a:endParaRPr lang="nl-NL" sz="2800" err="1"/>
          </a:p>
        </p:txBody>
      </p:sp>
    </p:spTree>
  </p:cSld>
  <p:clrMapOvr>
    <a:masterClrMapping/>
  </p:clrMapOvr>
  <p:transition spd="slow">
    <p:push dir="u"/>
  </p:transition>
</p:sld>
</file>

<file path=ppt/slides/slide5.xml><?xml version="1.0" encoding="utf-8"?>
<p:sld xmlns:a="http://schemas.openxmlformats.org/drawingml/2006/main" xmlns:r="http://schemas.openxmlformats.org/officeDocument/2006/relationships" xmlns:p="http://schemas.openxmlformats.org/presentationml/2006/main">
  <p:cSld name="Slide7">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A68EB9-E998-00BF-CCD4-AD24EDC8C8ED}"/>
              </a:ext>
            </a:extLst>
          </p:cNvPr>
          <p:cNvSpPr txBox="1">
            <a:spLocks noGrp="1"/>
          </p:cNvSpPr>
          <p:nvPr>
            <p:ph type="title"/>
          </p:nvPr>
        </p:nvSpPr>
        <p:spPr/>
        <p:txBody>
          <a:bodyPr/>
          <a:lstStyle/>
          <a:p>
            <a:pPr lvl="0"/>
            <a:r>
              <a:rPr lang="nl-NL">
                <a:latin typeface="Ageo Trial Heavy" pitchFamily="2" charset="0"/>
              </a:rPr>
              <a:t>persona en mindset.</a:t>
            </a:r>
          </a:p>
        </p:txBody>
      </p:sp>
      <p:sp>
        <p:nvSpPr>
          <p:cNvPr id="3" name="Content Placeholder 2">
            <a:extLst>
              <a:ext uri="{FF2B5EF4-FFF2-40B4-BE49-F238E27FC236}">
                <a16:creationId xmlns:a16="http://schemas.microsoft.com/office/drawing/2014/main" id="{84CD3F86-C8DC-95F9-3FFF-8261E40480E6}"/>
              </a:ext>
            </a:extLst>
          </p:cNvPr>
          <p:cNvSpPr txBox="1">
            <a:spLocks noGrp="1"/>
          </p:cNvSpPr>
          <p:nvPr>
            <p:ph idx="1"/>
          </p:nvPr>
        </p:nvSpPr>
        <p:spPr>
          <a:xfrm>
            <a:off x="2015361" y="2277572"/>
            <a:ext cx="1136985" cy="4351336"/>
          </a:xfrm>
        </p:spPr>
        <p:txBody>
          <a:bodyPr>
            <a:normAutofit/>
          </a:bodyPr>
          <a:lstStyle/>
          <a:p>
            <a:pPr marL="0" lvl="0" indent="0">
              <a:buNone/>
            </a:pPr>
            <a:r>
              <a:rPr lang="nl-NL" sz="1800"/>
              <a:t>sanne.</a:t>
            </a:r>
          </a:p>
        </p:txBody>
      </p:sp>
      <p:pic>
        <p:nvPicPr>
          <p:cNvPr id="4" name="Picture 3">
            <a:extLst>
              <a:ext uri="{FF2B5EF4-FFF2-40B4-BE49-F238E27FC236}">
                <a16:creationId xmlns:a16="http://schemas.microsoft.com/office/drawing/2014/main" id="{FC3FEB47-4771-3E66-9F16-E7A0C29F72B0}"/>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rot="21196399">
            <a:off x="806559" y="1941912"/>
            <a:ext cx="1604809" cy="840080"/>
          </a:xfrm>
          <a:prstGeom prst="rect">
            <a:avLst/>
          </a:prstGeom>
        </p:spPr>
      </p:pic>
      <p:pic>
        <p:nvPicPr>
          <p:cNvPr id="5" name="Picture 4">
            <a:extLst>
              <a:ext uri="{FF2B5EF4-FFF2-40B4-BE49-F238E27FC236}">
                <a16:creationId xmlns:a16="http://schemas.microsoft.com/office/drawing/2014/main" id="{0E522A55-5D36-D17E-60D0-67E9BFE54C46}"/>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flipH="1">
            <a:off x="1547537" y="3055848"/>
            <a:ext cx="1604809" cy="840080"/>
          </a:xfrm>
          <a:prstGeom prst="rect">
            <a:avLst/>
          </a:prstGeom>
        </p:spPr>
      </p:pic>
      <p:sp>
        <p:nvSpPr>
          <p:cNvPr id="7" name="Content Placeholder 2">
            <a:extLst>
              <a:ext uri="{FF2B5EF4-FFF2-40B4-BE49-F238E27FC236}">
                <a16:creationId xmlns:a16="http://schemas.microsoft.com/office/drawing/2014/main" id="{63974472-9497-E019-5FDD-A7E548A7E063}"/>
              </a:ext>
            </a:extLst>
          </p:cNvPr>
          <p:cNvSpPr txBox="1">
            <a:spLocks/>
          </p:cNvSpPr>
          <p:nvPr/>
        </p:nvSpPr>
        <p:spPr>
          <a:xfrm>
            <a:off x="2860622" y="3345888"/>
            <a:ext cx="4303971" cy="1328315"/>
          </a:xfrm>
          <a:prstGeom prst="rect">
            <a:avLst/>
          </a:prstGeom>
          <a:noFill/>
          <a:ln>
            <a:noFill/>
          </a:ln>
        </p:spPr>
        <p:txBody>
          <a:bodyPr vert="horz" wrap="square" lIns="91440" tIns="45720" rIns="91440" bIns="45720" anchor="t" anchorCtr="0" compatLnSpc="1">
            <a:normAutofit/>
          </a:bodyPr>
          <a:lstStyle>
            <a:lvl1pPr marL="228600" marR="0" lvl="0" indent="-228600" algn="l" defTabSz="914400" rtl="0" fontAlgn="auto" hangingPunct="1">
              <a:lnSpc>
                <a:spcPct val="90000"/>
              </a:lnSpc>
              <a:spcBef>
                <a:spcPts val="1000"/>
              </a:spcBef>
              <a:spcAft>
                <a:spcPts val="0"/>
              </a:spcAft>
              <a:buSzPct val="100000"/>
              <a:buFont typeface="Arial" pitchFamily="34"/>
              <a:buChar char="•"/>
              <a:tabLst/>
              <a:defRPr lang="en-US" sz="2800" b="0" i="0" u="none" strike="noStrike" kern="1200" cap="none" spc="0" baseline="0">
                <a:solidFill>
                  <a:srgbClr val="000000"/>
                </a:solidFill>
                <a:uFillTx/>
                <a:latin typeface="Aptos"/>
              </a:defRPr>
            </a:lvl1pPr>
            <a:lvl2pPr marL="685800" marR="0" lvl="1" indent="-228600" algn="l" defTabSz="914400" rtl="0" fontAlgn="auto" hangingPunct="1">
              <a:lnSpc>
                <a:spcPct val="90000"/>
              </a:lnSpc>
              <a:spcBef>
                <a:spcPts val="500"/>
              </a:spcBef>
              <a:spcAft>
                <a:spcPts val="0"/>
              </a:spcAft>
              <a:buSzPct val="100000"/>
              <a:buFont typeface="Arial" pitchFamily="34"/>
              <a:buChar char="•"/>
              <a:tabLst/>
              <a:defRPr lang="en-US" sz="2400" b="0" i="0" u="none" strike="noStrike" kern="1200" cap="none" spc="0" baseline="0">
                <a:solidFill>
                  <a:srgbClr val="000000"/>
                </a:solidFill>
                <a:uFillTx/>
                <a:latin typeface="Aptos"/>
              </a:defRPr>
            </a:lvl2pPr>
            <a:lvl3pPr marL="1143000" marR="0" lvl="2" indent="-228600" algn="l" defTabSz="914400" rtl="0" fontAlgn="auto" hangingPunct="1">
              <a:lnSpc>
                <a:spcPct val="90000"/>
              </a:lnSpc>
              <a:spcBef>
                <a:spcPts val="500"/>
              </a:spcBef>
              <a:spcAft>
                <a:spcPts val="0"/>
              </a:spcAft>
              <a:buSzPct val="100000"/>
              <a:buFont typeface="Arial" pitchFamily="34"/>
              <a:buChar char="•"/>
              <a:tabLst/>
              <a:defRPr lang="en-US" sz="2000" b="0" i="0" u="none" strike="noStrike" kern="1200" cap="none" spc="0" baseline="0">
                <a:solidFill>
                  <a:srgbClr val="000000"/>
                </a:solidFill>
                <a:uFillTx/>
                <a:latin typeface="Aptos"/>
              </a:defRPr>
            </a:lvl3pPr>
            <a:lvl4pPr marL="1600200" marR="0" lvl="3" indent="-228600" algn="l" defTabSz="914400" rtl="0" fontAlgn="auto" hangingPunct="1">
              <a:lnSpc>
                <a:spcPct val="90000"/>
              </a:lnSpc>
              <a:spcBef>
                <a:spcPts val="500"/>
              </a:spcBef>
              <a:spcAft>
                <a:spcPts val="0"/>
              </a:spcAft>
              <a:buSzPct val="100000"/>
              <a:buFont typeface="Arial" pitchFamily="34"/>
              <a:buChar char="•"/>
              <a:tabLst/>
              <a:defRPr lang="en-US" sz="1800" b="0" i="0" u="none" strike="noStrike" kern="1200" cap="none" spc="0" baseline="0">
                <a:solidFill>
                  <a:srgbClr val="000000"/>
                </a:solidFill>
                <a:uFillTx/>
                <a:latin typeface="Aptos"/>
              </a:defRPr>
            </a:lvl4pPr>
            <a:lvl5pPr marL="2057400" marR="0" lvl="4" indent="-228600" algn="l" defTabSz="914400" rtl="0" fontAlgn="auto" hangingPunct="1">
              <a:lnSpc>
                <a:spcPct val="90000"/>
              </a:lnSpc>
              <a:spcBef>
                <a:spcPts val="500"/>
              </a:spcBef>
              <a:spcAft>
                <a:spcPts val="0"/>
              </a:spcAft>
              <a:buSzPct val="100000"/>
              <a:buFont typeface="Arial" pitchFamily="34"/>
              <a:buChar char="•"/>
              <a:tabLst/>
              <a:defRPr lang="en-US" sz="1800" b="0" i="0" u="none" strike="noStrike" kern="1200" cap="none" spc="0" baseline="0">
                <a:solidFill>
                  <a:srgbClr val="000000"/>
                </a:solidFill>
                <a:uFillTx/>
                <a:latin typeface="Apto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itchFamily="34"/>
              <a:buNone/>
            </a:pPr>
            <a:r>
              <a:rPr lang="nl-NL" sz="1800"/>
              <a:t>mooie bloemen kopen voor haar partner. die er zo mooi mogelijk uitzien.</a:t>
            </a:r>
          </a:p>
        </p:txBody>
      </p:sp>
      <p:pic>
        <p:nvPicPr>
          <p:cNvPr id="8" name="Picture 7">
            <a:extLst>
              <a:ext uri="{FF2B5EF4-FFF2-40B4-BE49-F238E27FC236}">
                <a16:creationId xmlns:a16="http://schemas.microsoft.com/office/drawing/2014/main" id="{41B8A727-074E-847C-FD96-41F1E0C9AF97}"/>
              </a:ext>
            </a:extLst>
          </p:cNvPr>
          <p:cNvPicPr>
            <a:picLocks noChangeAspect="1"/>
          </p:cNvPicPr>
          <p:nvPr/>
        </p:nvPicPr>
        <p:blipFill>
          <a:blip r:embed="rId4">
            <a:extLst>
              <a:ext uri="{28A0092B-C50C-407E-A947-70E740481C1C}">
                <a14:useLocalDpi xmlns:a14="http://schemas.microsoft.com/office/drawing/2010/main" val="0"/>
              </a:ext>
            </a:extLst>
          </a:blip>
          <a:srcRect l="12858" t="9825" r="8737" b="16340"/>
          <a:stretch/>
        </p:blipFill>
        <p:spPr>
          <a:xfrm rot="5400000">
            <a:off x="6669824" y="1596037"/>
            <a:ext cx="5323107" cy="3759702"/>
          </a:xfrm>
          <a:prstGeom prst="rect">
            <a:avLst/>
          </a:prstGeom>
          <a:ln>
            <a:noFill/>
          </a:ln>
          <a:effectLst>
            <a:outerShdw blurRad="50800" dist="38100" dir="5400000" algn="t" rotWithShape="0">
              <a:prstClr val="black">
                <a:alpha val="40000"/>
              </a:prstClr>
            </a:outerShdw>
          </a:effectLst>
        </p:spPr>
      </p:pic>
      <p:sp>
        <p:nvSpPr>
          <p:cNvPr id="9" name="Title 1">
            <a:extLst>
              <a:ext uri="{FF2B5EF4-FFF2-40B4-BE49-F238E27FC236}">
                <a16:creationId xmlns:a16="http://schemas.microsoft.com/office/drawing/2014/main" id="{5EE80DE2-832A-845B-13D6-89ACEA9F30E4}"/>
              </a:ext>
            </a:extLst>
          </p:cNvPr>
          <p:cNvSpPr txBox="1">
            <a:spLocks/>
          </p:cNvSpPr>
          <p:nvPr/>
        </p:nvSpPr>
        <p:spPr>
          <a:xfrm>
            <a:off x="10465448" y="160341"/>
            <a:ext cx="1482778" cy="408778"/>
          </a:xfrm>
          <a:prstGeom prst="rect">
            <a:avLst/>
          </a:prstGeom>
          <a:noFill/>
          <a:ln>
            <a:noFill/>
          </a:ln>
        </p:spPr>
        <p:txBody>
          <a:bodyPr vert="horz" wrap="square" lIns="91440" tIns="45720" rIns="91440" bIns="45720" anchor="ctr" anchorCtr="0" compatLnSpc="1">
            <a:normAutofit fontScale="92500" lnSpcReduction="20000"/>
          </a:bodyPr>
          <a:lstStyle>
            <a:lvl1pPr marL="0" marR="0" lvl="0" indent="0" algn="l" defTabSz="914400" rtl="0" fontAlgn="auto" hangingPunct="1">
              <a:lnSpc>
                <a:spcPct val="90000"/>
              </a:lnSpc>
              <a:spcBef>
                <a:spcPts val="0"/>
              </a:spcBef>
              <a:spcAft>
                <a:spcPts val="0"/>
              </a:spcAft>
              <a:buNone/>
              <a:tabLst/>
              <a:defRPr lang="en-US" sz="4400" b="0" i="0" u="none" strike="noStrike" kern="1200" cap="none" spc="0" baseline="0">
                <a:solidFill>
                  <a:srgbClr val="000000"/>
                </a:solidFill>
                <a:uFillTx/>
                <a:latin typeface="Ageo Trial Heavy" pitchFamily="2" charset="0"/>
              </a:defRPr>
            </a:lvl1pPr>
          </a:lstStyle>
          <a:p>
            <a:r>
              <a:rPr lang="nl-NL" sz="2800">
                <a:latin typeface="Ageo Trial Heavy"/>
              </a:rPr>
              <a:t>acht mei</a:t>
            </a:r>
            <a:endParaRPr lang="nl-NL" sz="2800"/>
          </a:p>
        </p:txBody>
      </p:sp>
    </p:spTree>
  </p:cSld>
  <p:clrMapOvr>
    <a:masterClrMapping/>
  </p:clrMapOvr>
  <p:transition spd="slow">
    <p:push dir="u"/>
  </p:transition>
</p:sld>
</file>

<file path=ppt/slides/slide6.xml><?xml version="1.0" encoding="utf-8"?>
<p:sld xmlns:a="http://schemas.openxmlformats.org/drawingml/2006/main" xmlns:r="http://schemas.openxmlformats.org/officeDocument/2006/relationships" xmlns:p="http://schemas.openxmlformats.org/presentationml/2006/main">
  <p:cSld name="Slide6">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D9CF41-4FEA-36D7-8461-F94E026BD359}"/>
              </a:ext>
            </a:extLst>
          </p:cNvPr>
          <p:cNvSpPr txBox="1">
            <a:spLocks noGrp="1"/>
          </p:cNvSpPr>
          <p:nvPr>
            <p:ph type="title"/>
          </p:nvPr>
        </p:nvSpPr>
        <p:spPr>
          <a:xfrm>
            <a:off x="838202" y="365129"/>
            <a:ext cx="11577317" cy="1325559"/>
          </a:xfrm>
        </p:spPr>
        <p:txBody>
          <a:bodyPr/>
          <a:lstStyle/>
          <a:p>
            <a:pPr lvl="0"/>
            <a:r>
              <a:rPr lang="nl-NL">
                <a:latin typeface="Ageo Trial Heavy" pitchFamily="2" charset="0"/>
              </a:rPr>
              <a:t>iteratie en creatieve sessies. (divergeren)</a:t>
            </a:r>
          </a:p>
        </p:txBody>
      </p:sp>
      <p:sp>
        <p:nvSpPr>
          <p:cNvPr id="3" name="Content Placeholder 2">
            <a:extLst>
              <a:ext uri="{FF2B5EF4-FFF2-40B4-BE49-F238E27FC236}">
                <a16:creationId xmlns:a16="http://schemas.microsoft.com/office/drawing/2014/main" id="{43A5B5D1-7106-C058-054F-95859D755DC3}"/>
              </a:ext>
            </a:extLst>
          </p:cNvPr>
          <p:cNvSpPr txBox="1">
            <a:spLocks noGrp="1"/>
          </p:cNvSpPr>
          <p:nvPr>
            <p:ph idx="1"/>
          </p:nvPr>
        </p:nvSpPr>
        <p:spPr>
          <a:xfrm>
            <a:off x="3697514" y="2750085"/>
            <a:ext cx="10515600" cy="369332"/>
          </a:xfrm>
        </p:spPr>
        <p:txBody>
          <a:bodyPr>
            <a:normAutofit/>
          </a:bodyPr>
          <a:lstStyle/>
          <a:p>
            <a:pPr marL="0" lvl="0" indent="0">
              <a:buNone/>
            </a:pPr>
            <a:r>
              <a:rPr lang="nl-NL" sz="1800"/>
              <a:t>doel 2 – omgekeerd denken.</a:t>
            </a:r>
          </a:p>
        </p:txBody>
      </p:sp>
      <p:pic>
        <p:nvPicPr>
          <p:cNvPr id="4" name="Picture 3">
            <a:extLst>
              <a:ext uri="{FF2B5EF4-FFF2-40B4-BE49-F238E27FC236}">
                <a16:creationId xmlns:a16="http://schemas.microsoft.com/office/drawing/2014/main" id="{FF36D96E-8C6A-2DD4-66EE-F4D54FECC1FE}"/>
              </a:ext>
            </a:extLst>
          </p:cNvPr>
          <p:cNvPicPr>
            <a:picLocks noChangeAspect="1"/>
          </p:cNvPicPr>
          <p:nvPr/>
        </p:nvPicPr>
        <p:blipFill>
          <a:blip r:embed="rId3">
            <a:extLst>
              <a:ext uri="{28A0092B-C50C-407E-A947-70E740481C1C}">
                <a14:useLocalDpi xmlns:a14="http://schemas.microsoft.com/office/drawing/2010/main" val="0"/>
              </a:ext>
            </a:extLst>
          </a:blip>
          <a:srcRect l="28941" t="53996" r="52317" b="22851"/>
          <a:stretch/>
        </p:blipFill>
        <p:spPr>
          <a:xfrm rot="21196399">
            <a:off x="588319" y="1641721"/>
            <a:ext cx="844781" cy="755463"/>
          </a:xfrm>
          <a:prstGeom prst="rect">
            <a:avLst/>
          </a:prstGeom>
        </p:spPr>
      </p:pic>
      <p:sp>
        <p:nvSpPr>
          <p:cNvPr id="6" name="TextBox 5">
            <a:extLst>
              <a:ext uri="{FF2B5EF4-FFF2-40B4-BE49-F238E27FC236}">
                <a16:creationId xmlns:a16="http://schemas.microsoft.com/office/drawing/2014/main" id="{9785272C-AE9B-DBE4-FE9B-904E93CD928D}"/>
              </a:ext>
            </a:extLst>
          </p:cNvPr>
          <p:cNvSpPr txBox="1"/>
          <p:nvPr/>
        </p:nvSpPr>
        <p:spPr>
          <a:xfrm>
            <a:off x="1326750" y="1805528"/>
            <a:ext cx="6204856" cy="369332"/>
          </a:xfrm>
          <a:prstGeom prst="rect">
            <a:avLst/>
          </a:prstGeom>
          <a:noFill/>
        </p:spPr>
        <p:txBody>
          <a:bodyPr wrap="square">
            <a:spAutoFit/>
          </a:bodyPr>
          <a:lstStyle/>
          <a:p>
            <a:pPr lvl="0"/>
            <a:r>
              <a:rPr lang="nl-NL" sz="1800"/>
              <a:t>doel 1 – storyboard.</a:t>
            </a:r>
          </a:p>
        </p:txBody>
      </p:sp>
      <p:sp>
        <p:nvSpPr>
          <p:cNvPr id="8" name="TextBox 7">
            <a:extLst>
              <a:ext uri="{FF2B5EF4-FFF2-40B4-BE49-F238E27FC236}">
                <a16:creationId xmlns:a16="http://schemas.microsoft.com/office/drawing/2014/main" id="{22E382B4-B6DA-298C-EC97-0B627ABED0D1}"/>
              </a:ext>
            </a:extLst>
          </p:cNvPr>
          <p:cNvSpPr txBox="1"/>
          <p:nvPr/>
        </p:nvSpPr>
        <p:spPr>
          <a:xfrm>
            <a:off x="5905760" y="3630642"/>
            <a:ext cx="6313714" cy="369332"/>
          </a:xfrm>
          <a:prstGeom prst="rect">
            <a:avLst/>
          </a:prstGeom>
          <a:noFill/>
        </p:spPr>
        <p:txBody>
          <a:bodyPr wrap="square">
            <a:spAutoFit/>
          </a:bodyPr>
          <a:lstStyle/>
          <a:p>
            <a:pPr lvl="0"/>
            <a:r>
              <a:rPr lang="nl-NL" sz="1800"/>
              <a:t>doel 3 – profication techniek.</a:t>
            </a:r>
          </a:p>
        </p:txBody>
      </p:sp>
      <p:pic>
        <p:nvPicPr>
          <p:cNvPr id="11" name="Picture 10">
            <a:extLst>
              <a:ext uri="{FF2B5EF4-FFF2-40B4-BE49-F238E27FC236}">
                <a16:creationId xmlns:a16="http://schemas.microsoft.com/office/drawing/2014/main" id="{3B268557-D9B5-1F5C-3E53-82896F0D8FB9}"/>
              </a:ext>
            </a:extLst>
          </p:cNvPr>
          <p:cNvPicPr>
            <a:picLocks noChangeAspect="1"/>
          </p:cNvPicPr>
          <p:nvPr/>
        </p:nvPicPr>
        <p:blipFill>
          <a:blip r:embed="rId3">
            <a:extLst>
              <a:ext uri="{28A0092B-C50C-407E-A947-70E740481C1C}">
                <a14:useLocalDpi xmlns:a14="http://schemas.microsoft.com/office/drawing/2010/main" val="0"/>
              </a:ext>
            </a:extLst>
          </a:blip>
          <a:srcRect l="28941" t="53996" r="52317" b="22851"/>
          <a:stretch/>
        </p:blipFill>
        <p:spPr>
          <a:xfrm rot="16834310">
            <a:off x="3006032" y="2566747"/>
            <a:ext cx="844781" cy="755463"/>
          </a:xfrm>
          <a:prstGeom prst="rect">
            <a:avLst/>
          </a:prstGeom>
        </p:spPr>
      </p:pic>
      <p:pic>
        <p:nvPicPr>
          <p:cNvPr id="12" name="Picture 11">
            <a:extLst>
              <a:ext uri="{FF2B5EF4-FFF2-40B4-BE49-F238E27FC236}">
                <a16:creationId xmlns:a16="http://schemas.microsoft.com/office/drawing/2014/main" id="{AC3A8D6A-2BF0-0ABF-1375-847D55C43198}"/>
              </a:ext>
            </a:extLst>
          </p:cNvPr>
          <p:cNvPicPr>
            <a:picLocks noChangeAspect="1"/>
          </p:cNvPicPr>
          <p:nvPr/>
        </p:nvPicPr>
        <p:blipFill>
          <a:blip r:embed="rId3">
            <a:extLst>
              <a:ext uri="{28A0092B-C50C-407E-A947-70E740481C1C}">
                <a14:useLocalDpi xmlns:a14="http://schemas.microsoft.com/office/drawing/2010/main" val="0"/>
              </a:ext>
            </a:extLst>
          </a:blip>
          <a:srcRect l="28941" t="53996" r="52317" b="22851"/>
          <a:stretch/>
        </p:blipFill>
        <p:spPr>
          <a:xfrm rot="2234177">
            <a:off x="5019642" y="3475876"/>
            <a:ext cx="844781" cy="755463"/>
          </a:xfrm>
          <a:prstGeom prst="rect">
            <a:avLst/>
          </a:prstGeom>
        </p:spPr>
      </p:pic>
      <p:pic>
        <p:nvPicPr>
          <p:cNvPr id="13" name="Picture 12">
            <a:extLst>
              <a:ext uri="{FF2B5EF4-FFF2-40B4-BE49-F238E27FC236}">
                <a16:creationId xmlns:a16="http://schemas.microsoft.com/office/drawing/2014/main" id="{8E788942-02CA-4C7F-B141-95839A869641}"/>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rot="21196399">
            <a:off x="10930904" y="1385063"/>
            <a:ext cx="2412291" cy="1262778"/>
          </a:xfrm>
          <a:prstGeom prst="rect">
            <a:avLst/>
          </a:prstGeom>
        </p:spPr>
      </p:pic>
      <p:pic>
        <p:nvPicPr>
          <p:cNvPr id="14" name="Picture 13">
            <a:extLst>
              <a:ext uri="{FF2B5EF4-FFF2-40B4-BE49-F238E27FC236}">
                <a16:creationId xmlns:a16="http://schemas.microsoft.com/office/drawing/2014/main" id="{97CA7ABC-5B09-CE31-5A46-05C9EE266D2C}"/>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rot="403601" flipH="1">
            <a:off x="132095" y="5079339"/>
            <a:ext cx="1757226" cy="919867"/>
          </a:xfrm>
          <a:prstGeom prst="rect">
            <a:avLst/>
          </a:prstGeom>
        </p:spPr>
      </p:pic>
      <p:pic>
        <p:nvPicPr>
          <p:cNvPr id="7" name="Picture 6">
            <a:extLst>
              <a:ext uri="{FF2B5EF4-FFF2-40B4-BE49-F238E27FC236}">
                <a16:creationId xmlns:a16="http://schemas.microsoft.com/office/drawing/2014/main" id="{8AAE06BA-0ECA-C33B-048F-8221C5B43090}"/>
              </a:ext>
            </a:extLst>
          </p:cNvPr>
          <p:cNvPicPr>
            <a:picLocks noChangeAspect="1"/>
          </p:cNvPicPr>
          <p:nvPr/>
        </p:nvPicPr>
        <p:blipFill>
          <a:blip r:embed="rId5">
            <a:extLst>
              <a:ext uri="{28A0092B-C50C-407E-A947-70E740481C1C}">
                <a14:useLocalDpi xmlns:a14="http://schemas.microsoft.com/office/drawing/2010/main" val="0"/>
              </a:ext>
            </a:extLst>
          </a:blip>
          <a:srcRect l="41480" t="38897" r="26812" b="39970"/>
          <a:stretch/>
        </p:blipFill>
        <p:spPr>
          <a:xfrm rot="246995">
            <a:off x="11163567" y="3856852"/>
            <a:ext cx="1288421" cy="3644763"/>
          </a:xfrm>
          <a:prstGeom prst="rect">
            <a:avLst/>
          </a:prstGeom>
        </p:spPr>
      </p:pic>
      <p:pic>
        <p:nvPicPr>
          <p:cNvPr id="9" name="Picture 8">
            <a:extLst>
              <a:ext uri="{FF2B5EF4-FFF2-40B4-BE49-F238E27FC236}">
                <a16:creationId xmlns:a16="http://schemas.microsoft.com/office/drawing/2014/main" id="{504C6CB2-B8F2-176F-E8DC-618D1396E428}"/>
              </a:ext>
            </a:extLst>
          </p:cNvPr>
          <p:cNvPicPr>
            <a:picLocks noChangeAspect="1"/>
          </p:cNvPicPr>
          <p:nvPr/>
        </p:nvPicPr>
        <p:blipFill>
          <a:blip r:embed="rId5">
            <a:extLst>
              <a:ext uri="{28A0092B-C50C-407E-A947-70E740481C1C}">
                <a14:useLocalDpi xmlns:a14="http://schemas.microsoft.com/office/drawing/2010/main" val="0"/>
              </a:ext>
            </a:extLst>
          </a:blip>
          <a:srcRect l="41480" t="38897" r="26812" b="39970"/>
          <a:stretch/>
        </p:blipFill>
        <p:spPr>
          <a:xfrm rot="20299390">
            <a:off x="10641990" y="5495160"/>
            <a:ext cx="784833" cy="4465329"/>
          </a:xfrm>
          <a:prstGeom prst="rect">
            <a:avLst/>
          </a:prstGeom>
        </p:spPr>
      </p:pic>
      <p:pic>
        <p:nvPicPr>
          <p:cNvPr id="15" name="Picture 14">
            <a:extLst>
              <a:ext uri="{FF2B5EF4-FFF2-40B4-BE49-F238E27FC236}">
                <a16:creationId xmlns:a16="http://schemas.microsoft.com/office/drawing/2014/main" id="{871F93F7-58C6-7966-182C-3A9BBEA327F2}"/>
              </a:ext>
            </a:extLst>
          </p:cNvPr>
          <p:cNvPicPr>
            <a:picLocks noChangeAspect="1"/>
          </p:cNvPicPr>
          <p:nvPr/>
        </p:nvPicPr>
        <p:blipFill>
          <a:blip r:embed="rId5">
            <a:extLst>
              <a:ext uri="{28A0092B-C50C-407E-A947-70E740481C1C}">
                <a14:useLocalDpi xmlns:a14="http://schemas.microsoft.com/office/drawing/2010/main" val="0"/>
              </a:ext>
            </a:extLst>
          </a:blip>
          <a:srcRect l="41480" t="38897" r="26812" b="39970"/>
          <a:stretch/>
        </p:blipFill>
        <p:spPr>
          <a:xfrm rot="20299390">
            <a:off x="154565" y="4273790"/>
            <a:ext cx="784833" cy="4465329"/>
          </a:xfrm>
          <a:prstGeom prst="rect">
            <a:avLst/>
          </a:prstGeom>
        </p:spPr>
      </p:pic>
      <p:sp>
        <p:nvSpPr>
          <p:cNvPr id="10" name="Title 1">
            <a:extLst>
              <a:ext uri="{FF2B5EF4-FFF2-40B4-BE49-F238E27FC236}">
                <a16:creationId xmlns:a16="http://schemas.microsoft.com/office/drawing/2014/main" id="{798CF821-ECE5-C965-660B-E1C1B81C474A}"/>
              </a:ext>
            </a:extLst>
          </p:cNvPr>
          <p:cNvSpPr txBox="1">
            <a:spLocks/>
          </p:cNvSpPr>
          <p:nvPr/>
        </p:nvSpPr>
        <p:spPr>
          <a:xfrm>
            <a:off x="9638931" y="160341"/>
            <a:ext cx="2455154" cy="408778"/>
          </a:xfrm>
          <a:prstGeom prst="rect">
            <a:avLst/>
          </a:prstGeom>
          <a:noFill/>
          <a:ln>
            <a:noFill/>
          </a:ln>
        </p:spPr>
        <p:txBody>
          <a:bodyPr vert="horz" wrap="square" lIns="91440" tIns="45720" rIns="91440" bIns="45720" anchor="ctr" anchorCtr="0" compatLnSpc="1">
            <a:normAutofit fontScale="92500" lnSpcReduction="20000"/>
          </a:bodyPr>
          <a:lstStyle>
            <a:lvl1pPr marL="0" marR="0" lvl="0" indent="0" algn="l" defTabSz="914400" rtl="0" fontAlgn="auto" hangingPunct="1">
              <a:lnSpc>
                <a:spcPct val="90000"/>
              </a:lnSpc>
              <a:spcBef>
                <a:spcPts val="0"/>
              </a:spcBef>
              <a:spcAft>
                <a:spcPts val="0"/>
              </a:spcAft>
              <a:buNone/>
              <a:tabLst/>
              <a:defRPr lang="en-US" sz="4400" b="0" i="0" u="none" strike="noStrike" kern="1200" cap="none" spc="0" baseline="0">
                <a:solidFill>
                  <a:srgbClr val="000000"/>
                </a:solidFill>
                <a:uFillTx/>
                <a:latin typeface="Ageo Trial Heavy" pitchFamily="2" charset="0"/>
              </a:defRPr>
            </a:lvl1pPr>
          </a:lstStyle>
          <a:p>
            <a:r>
              <a:rPr lang="nl-NL" sz="2800">
                <a:latin typeface="Ageo Trial Heavy"/>
              </a:rPr>
              <a:t>week IV </a:t>
            </a:r>
            <a:r>
              <a:rPr lang="nl-NL" sz="2800" err="1">
                <a:latin typeface="Ageo Trial Heavy"/>
              </a:rPr>
              <a:t>ideate</a:t>
            </a:r>
            <a:endParaRPr lang="nl-NL" sz="2800"/>
          </a:p>
        </p:txBody>
      </p:sp>
    </p:spTree>
  </p:cSld>
  <p:clrMapOvr>
    <a:masterClrMapping/>
  </p:clrMapOvr>
  <p:transition spd="slow">
    <p:push dir="u"/>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AABDF1-A42F-19B5-9EC2-CBD15376551D}"/>
              </a:ext>
            </a:extLst>
          </p:cNvPr>
          <p:cNvSpPr>
            <a:spLocks noGrp="1"/>
          </p:cNvSpPr>
          <p:nvPr>
            <p:ph type="title"/>
          </p:nvPr>
        </p:nvSpPr>
        <p:spPr>
          <a:xfrm>
            <a:off x="838203" y="365129"/>
            <a:ext cx="5954822" cy="1325559"/>
          </a:xfrm>
        </p:spPr>
        <p:txBody>
          <a:bodyPr/>
          <a:lstStyle/>
          <a:p>
            <a:r>
              <a:rPr lang="nl-NL">
                <a:latin typeface="Ageo Trial Heavy"/>
              </a:rPr>
              <a:t>doel I.</a:t>
            </a:r>
            <a:endParaRPr lang="nl-NL"/>
          </a:p>
        </p:txBody>
      </p:sp>
      <p:pic>
        <p:nvPicPr>
          <p:cNvPr id="5" name="Picture 4" descr="A cartoon of a person with an object&#10;&#10;AI-generated content may be incorrect.">
            <a:extLst>
              <a:ext uri="{FF2B5EF4-FFF2-40B4-BE49-F238E27FC236}">
                <a16:creationId xmlns:a16="http://schemas.microsoft.com/office/drawing/2014/main" id="{FB7D3022-F389-866E-D52C-415C22F000F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8203" y="1537837"/>
            <a:ext cx="4790855" cy="3386921"/>
          </a:xfrm>
          <a:prstGeom prst="rect">
            <a:avLst/>
          </a:prstGeom>
          <a:ln>
            <a:noFill/>
          </a:ln>
          <a:effectLst>
            <a:outerShdw blurRad="355600" dist="38100" dir="5400000" sx="99000" sy="99000" algn="t" rotWithShape="0">
              <a:prstClr val="black">
                <a:alpha val="40000"/>
              </a:prstClr>
            </a:outerShdw>
          </a:effectLst>
        </p:spPr>
      </p:pic>
      <p:pic>
        <p:nvPicPr>
          <p:cNvPr id="7" name="Picture 6" descr="A drawing of a comic strip&#10;&#10;AI-generated content may be incorrect.">
            <a:extLst>
              <a:ext uri="{FF2B5EF4-FFF2-40B4-BE49-F238E27FC236}">
                <a16:creationId xmlns:a16="http://schemas.microsoft.com/office/drawing/2014/main" id="{F0F4DA65-7C9D-E808-F651-0E4CECC505E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806094" y="3234496"/>
            <a:ext cx="2912944" cy="2036751"/>
          </a:xfrm>
          <a:prstGeom prst="rect">
            <a:avLst/>
          </a:prstGeom>
          <a:ln>
            <a:noFill/>
          </a:ln>
          <a:effectLst>
            <a:outerShdw blurRad="50800" dist="38100" dir="5400000" algn="t" rotWithShape="0">
              <a:prstClr val="black">
                <a:alpha val="40000"/>
              </a:prstClr>
            </a:outerShdw>
          </a:effectLst>
        </p:spPr>
      </p:pic>
      <p:pic>
        <p:nvPicPr>
          <p:cNvPr id="9" name="Picture 8" descr="A drawing of a cartoon character&#10;&#10;AI-generated content may be incorrect.">
            <a:extLst>
              <a:ext uri="{FF2B5EF4-FFF2-40B4-BE49-F238E27FC236}">
                <a16:creationId xmlns:a16="http://schemas.microsoft.com/office/drawing/2014/main" id="{9B2EEFC6-1C48-086F-08EF-7ABE159F9FF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816461" y="3231298"/>
            <a:ext cx="2826889" cy="2039949"/>
          </a:xfrm>
          <a:prstGeom prst="rect">
            <a:avLst/>
          </a:prstGeom>
          <a:ln>
            <a:noFill/>
          </a:ln>
          <a:effectLst>
            <a:outerShdw blurRad="50800" dist="38100" dir="5400000" algn="t" rotWithShape="0">
              <a:prstClr val="black">
                <a:alpha val="40000"/>
              </a:prstClr>
            </a:outerShdw>
          </a:effectLst>
        </p:spPr>
      </p:pic>
      <p:pic>
        <p:nvPicPr>
          <p:cNvPr id="11" name="Picture 10" descr="A drawing of a cartoon character&#10;&#10;AI-generated content may be incorrect.">
            <a:extLst>
              <a:ext uri="{FF2B5EF4-FFF2-40B4-BE49-F238E27FC236}">
                <a16:creationId xmlns:a16="http://schemas.microsoft.com/office/drawing/2014/main" id="{D7E44734-7FB0-3F12-8D90-28CE5245F43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816462" y="1027908"/>
            <a:ext cx="2826888" cy="2093678"/>
          </a:xfrm>
          <a:prstGeom prst="rect">
            <a:avLst/>
          </a:prstGeom>
          <a:ln>
            <a:noFill/>
          </a:ln>
          <a:effectLst>
            <a:outerShdw blurRad="50800" dist="38100" dir="5400000" algn="t" rotWithShape="0">
              <a:prstClr val="black">
                <a:alpha val="40000"/>
              </a:prstClr>
            </a:outerShdw>
          </a:effectLst>
        </p:spPr>
      </p:pic>
      <p:pic>
        <p:nvPicPr>
          <p:cNvPr id="13" name="Picture 12" descr="A white board with drawings and text&#10;&#10;AI-generated content may be incorrect.">
            <a:extLst>
              <a:ext uri="{FF2B5EF4-FFF2-40B4-BE49-F238E27FC236}">
                <a16:creationId xmlns:a16="http://schemas.microsoft.com/office/drawing/2014/main" id="{70193A07-827E-99A6-1417-7DA324B1AC94}"/>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806094" y="1027908"/>
            <a:ext cx="2912944" cy="2093678"/>
          </a:xfrm>
          <a:prstGeom prst="rect">
            <a:avLst/>
          </a:prstGeom>
          <a:ln>
            <a:noFill/>
          </a:ln>
          <a:effectLst>
            <a:outerShdw blurRad="50800" dist="38100" dir="5400000" algn="t" rotWithShape="0">
              <a:prstClr val="black">
                <a:alpha val="40000"/>
              </a:prstClr>
            </a:outerShdw>
          </a:effectLst>
        </p:spPr>
      </p:pic>
      <p:sp>
        <p:nvSpPr>
          <p:cNvPr id="4" name="Title 1">
            <a:extLst>
              <a:ext uri="{FF2B5EF4-FFF2-40B4-BE49-F238E27FC236}">
                <a16:creationId xmlns:a16="http://schemas.microsoft.com/office/drawing/2014/main" id="{9C8FEB62-E082-B15E-5931-E350D6AB3744}"/>
              </a:ext>
            </a:extLst>
          </p:cNvPr>
          <p:cNvSpPr txBox="1">
            <a:spLocks/>
          </p:cNvSpPr>
          <p:nvPr/>
        </p:nvSpPr>
        <p:spPr>
          <a:xfrm>
            <a:off x="9638931" y="160341"/>
            <a:ext cx="2455154" cy="408778"/>
          </a:xfrm>
          <a:prstGeom prst="rect">
            <a:avLst/>
          </a:prstGeom>
          <a:noFill/>
          <a:ln>
            <a:noFill/>
          </a:ln>
        </p:spPr>
        <p:txBody>
          <a:bodyPr vert="horz" wrap="square" lIns="91440" tIns="45720" rIns="91440" bIns="45720" anchor="ctr" anchorCtr="0" compatLnSpc="1">
            <a:normAutofit fontScale="92500" lnSpcReduction="20000"/>
          </a:bodyPr>
          <a:lstStyle>
            <a:lvl1pPr marL="0" marR="0" lvl="0" indent="0" algn="l" defTabSz="914400" rtl="0" fontAlgn="auto" hangingPunct="1">
              <a:lnSpc>
                <a:spcPct val="90000"/>
              </a:lnSpc>
              <a:spcBef>
                <a:spcPts val="0"/>
              </a:spcBef>
              <a:spcAft>
                <a:spcPts val="0"/>
              </a:spcAft>
              <a:buNone/>
              <a:tabLst/>
              <a:defRPr lang="en-US" sz="4400" b="0" i="0" u="none" strike="noStrike" kern="1200" cap="none" spc="0" baseline="0">
                <a:solidFill>
                  <a:srgbClr val="000000"/>
                </a:solidFill>
                <a:uFillTx/>
                <a:latin typeface="Ageo Trial Heavy" pitchFamily="2" charset="0"/>
              </a:defRPr>
            </a:lvl1pPr>
          </a:lstStyle>
          <a:p>
            <a:r>
              <a:rPr lang="nl-NL" sz="2800">
                <a:latin typeface="Ageo Trial Heavy"/>
              </a:rPr>
              <a:t>week IV </a:t>
            </a:r>
            <a:r>
              <a:rPr lang="nl-NL" sz="2800" err="1">
                <a:latin typeface="Ageo Trial Heavy"/>
              </a:rPr>
              <a:t>ideate</a:t>
            </a:r>
            <a:endParaRPr lang="nl-NL" sz="2800"/>
          </a:p>
        </p:txBody>
      </p:sp>
    </p:spTree>
    <p:extLst>
      <p:ext uri="{BB962C8B-B14F-4D97-AF65-F5344CB8AC3E}">
        <p14:creationId xmlns:p14="http://schemas.microsoft.com/office/powerpoint/2010/main" val="4207717044"/>
      </p:ext>
    </p:extLst>
  </p:cSld>
  <p:clrMapOvr>
    <a:masterClrMapping/>
  </p:clrMapOvr>
  <p:transition spd="slow">
    <p:push dir="d"/>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EC8BA7-E6C6-BC89-56CB-B6C43C3B2144}"/>
              </a:ext>
            </a:extLst>
          </p:cNvPr>
          <p:cNvSpPr>
            <a:spLocks noGrp="1"/>
          </p:cNvSpPr>
          <p:nvPr>
            <p:ph type="title"/>
          </p:nvPr>
        </p:nvSpPr>
        <p:spPr/>
        <p:txBody>
          <a:bodyPr/>
          <a:lstStyle/>
          <a:p>
            <a:r>
              <a:rPr lang="nl-NL">
                <a:latin typeface="Ageo Trial Heavy"/>
              </a:rPr>
              <a:t>doel II.</a:t>
            </a:r>
            <a:endParaRPr lang="nl-NL"/>
          </a:p>
        </p:txBody>
      </p:sp>
      <p:pic>
        <p:nvPicPr>
          <p:cNvPr id="4" name="Content Placeholder 3" descr="Afbeelding met tekst, handschrift, Papierprodcut, papier&#10;&#10;Door AI gegenereerde inhoud is mogelijk onjuist.">
            <a:extLst>
              <a:ext uri="{FF2B5EF4-FFF2-40B4-BE49-F238E27FC236}">
                <a16:creationId xmlns:a16="http://schemas.microsoft.com/office/drawing/2014/main" id="{436F175C-357E-5312-684E-D672087A5D97}"/>
              </a:ext>
            </a:extLst>
          </p:cNvPr>
          <p:cNvPicPr>
            <a:picLocks noGrp="1" noChangeAspect="1"/>
          </p:cNvPicPr>
          <p:nvPr>
            <p:ph idx="1"/>
          </p:nvPr>
        </p:nvPicPr>
        <p:blipFill>
          <a:blip r:embed="rId3"/>
          <a:stretch>
            <a:fillRect/>
          </a:stretch>
        </p:blipFill>
        <p:spPr>
          <a:xfrm rot="5400000">
            <a:off x="2855880" y="2203021"/>
            <a:ext cx="3359222" cy="2451960"/>
          </a:xfrm>
          <a:prstGeom prst="rect">
            <a:avLst/>
          </a:prstGeom>
          <a:ln>
            <a:noFill/>
          </a:ln>
          <a:effectLst>
            <a:outerShdw blurRad="292100" dist="139700" dir="2700000" algn="tl" rotWithShape="0">
              <a:srgbClr val="333333">
                <a:alpha val="65000"/>
              </a:srgbClr>
            </a:outerShdw>
          </a:effectLst>
        </p:spPr>
      </p:pic>
      <p:pic>
        <p:nvPicPr>
          <p:cNvPr id="5" name="Afbeelding 4" descr="Afbeelding met tekst, handschrift, papier, Papierprodcut&#10;&#10;Door AI gegenereerde inhoud is mogelijk onjuist.">
            <a:extLst>
              <a:ext uri="{FF2B5EF4-FFF2-40B4-BE49-F238E27FC236}">
                <a16:creationId xmlns:a16="http://schemas.microsoft.com/office/drawing/2014/main" id="{F577BD6F-2A58-77A0-A4AA-6B22F57B10A6}"/>
              </a:ext>
            </a:extLst>
          </p:cNvPr>
          <p:cNvPicPr>
            <a:picLocks noChangeAspect="1"/>
          </p:cNvPicPr>
          <p:nvPr/>
        </p:nvPicPr>
        <p:blipFill>
          <a:blip r:embed="rId4"/>
          <a:stretch>
            <a:fillRect/>
          </a:stretch>
        </p:blipFill>
        <p:spPr>
          <a:xfrm rot="5400000">
            <a:off x="279247" y="2167722"/>
            <a:ext cx="3359221" cy="2522557"/>
          </a:xfrm>
          <a:prstGeom prst="rect">
            <a:avLst/>
          </a:prstGeom>
          <a:ln>
            <a:noFill/>
          </a:ln>
          <a:effectLst>
            <a:outerShdw blurRad="292100" dist="139700" dir="2700000" algn="tl" rotWithShape="0">
              <a:srgbClr val="333333">
                <a:alpha val="65000"/>
              </a:srgbClr>
            </a:outerShdw>
          </a:effectLst>
        </p:spPr>
      </p:pic>
      <p:pic>
        <p:nvPicPr>
          <p:cNvPr id="6" name="Afbeelding 5" descr="Afbeelding met tekst, handschrift, schermopname, Rechthoek&#10;&#10;Door AI gegenereerde inhoud is mogelijk onjuist.">
            <a:extLst>
              <a:ext uri="{FF2B5EF4-FFF2-40B4-BE49-F238E27FC236}">
                <a16:creationId xmlns:a16="http://schemas.microsoft.com/office/drawing/2014/main" id="{7ABB6C2E-AFE2-8F21-098D-13347939BF65}"/>
              </a:ext>
            </a:extLst>
          </p:cNvPr>
          <p:cNvPicPr>
            <a:picLocks noChangeAspect="1"/>
          </p:cNvPicPr>
          <p:nvPr/>
        </p:nvPicPr>
        <p:blipFill>
          <a:blip r:embed="rId5"/>
          <a:srcRect l="49644"/>
          <a:stretch/>
        </p:blipFill>
        <p:spPr>
          <a:xfrm>
            <a:off x="8433237" y="1215230"/>
            <a:ext cx="3188831" cy="4427539"/>
          </a:xfrm>
          <a:prstGeom prst="rect">
            <a:avLst/>
          </a:prstGeom>
          <a:ln>
            <a:noFill/>
          </a:ln>
          <a:effectLst>
            <a:outerShdw blurRad="292100" dist="139700" dir="2700000" algn="tl" rotWithShape="0">
              <a:srgbClr val="333333">
                <a:alpha val="65000"/>
              </a:srgbClr>
            </a:outerShdw>
          </a:effectLst>
        </p:spPr>
      </p:pic>
      <p:pic>
        <p:nvPicPr>
          <p:cNvPr id="7" name="Afbeelding 5" descr="Afbeelding met tekst, handschrift, schermopname, Rechthoek&#10;&#10;Door AI gegenereerde inhoud is mogelijk onjuist.">
            <a:extLst>
              <a:ext uri="{FF2B5EF4-FFF2-40B4-BE49-F238E27FC236}">
                <a16:creationId xmlns:a16="http://schemas.microsoft.com/office/drawing/2014/main" id="{06415257-7EC1-45CC-4B04-1F25D9289731}"/>
              </a:ext>
            </a:extLst>
          </p:cNvPr>
          <p:cNvPicPr>
            <a:picLocks noChangeAspect="1"/>
          </p:cNvPicPr>
          <p:nvPr/>
        </p:nvPicPr>
        <p:blipFill>
          <a:blip r:embed="rId5"/>
          <a:srcRect l="7050" r="49979"/>
          <a:stretch/>
        </p:blipFill>
        <p:spPr>
          <a:xfrm>
            <a:off x="5712071" y="1215230"/>
            <a:ext cx="2721166" cy="4427539"/>
          </a:xfrm>
          <a:prstGeom prst="rect">
            <a:avLst/>
          </a:prstGeom>
          <a:ln>
            <a:noFill/>
          </a:ln>
          <a:effectLst>
            <a:outerShdw blurRad="292100" dist="139700" dir="2700000" algn="tl" rotWithShape="0">
              <a:srgbClr val="333333">
                <a:alpha val="65000"/>
              </a:srgbClr>
            </a:outerShdw>
          </a:effectLst>
        </p:spPr>
      </p:pic>
      <p:sp>
        <p:nvSpPr>
          <p:cNvPr id="8" name="Title 1">
            <a:extLst>
              <a:ext uri="{FF2B5EF4-FFF2-40B4-BE49-F238E27FC236}">
                <a16:creationId xmlns:a16="http://schemas.microsoft.com/office/drawing/2014/main" id="{DF4ADB61-B43C-696B-24E4-3034B46411B5}"/>
              </a:ext>
            </a:extLst>
          </p:cNvPr>
          <p:cNvSpPr txBox="1">
            <a:spLocks/>
          </p:cNvSpPr>
          <p:nvPr/>
        </p:nvSpPr>
        <p:spPr>
          <a:xfrm>
            <a:off x="9638931" y="160341"/>
            <a:ext cx="2455154" cy="408778"/>
          </a:xfrm>
          <a:prstGeom prst="rect">
            <a:avLst/>
          </a:prstGeom>
          <a:noFill/>
          <a:ln>
            <a:noFill/>
          </a:ln>
        </p:spPr>
        <p:txBody>
          <a:bodyPr vert="horz" wrap="square" lIns="91440" tIns="45720" rIns="91440" bIns="45720" anchor="ctr" anchorCtr="0" compatLnSpc="1">
            <a:normAutofit fontScale="92500" lnSpcReduction="20000"/>
          </a:bodyPr>
          <a:lstStyle>
            <a:lvl1pPr marL="0" marR="0" lvl="0" indent="0" algn="l" defTabSz="914400" rtl="0" fontAlgn="auto" hangingPunct="1">
              <a:lnSpc>
                <a:spcPct val="90000"/>
              </a:lnSpc>
              <a:spcBef>
                <a:spcPts val="0"/>
              </a:spcBef>
              <a:spcAft>
                <a:spcPts val="0"/>
              </a:spcAft>
              <a:buNone/>
              <a:tabLst/>
              <a:defRPr lang="en-US" sz="4400" b="0" i="0" u="none" strike="noStrike" kern="1200" cap="none" spc="0" baseline="0">
                <a:solidFill>
                  <a:srgbClr val="000000"/>
                </a:solidFill>
                <a:uFillTx/>
                <a:latin typeface="Ageo Trial Heavy" pitchFamily="2" charset="0"/>
              </a:defRPr>
            </a:lvl1pPr>
          </a:lstStyle>
          <a:p>
            <a:r>
              <a:rPr lang="nl-NL" sz="2800">
                <a:latin typeface="Ageo Trial Heavy"/>
              </a:rPr>
              <a:t>week IV </a:t>
            </a:r>
            <a:r>
              <a:rPr lang="nl-NL" sz="2800" err="1">
                <a:latin typeface="Ageo Trial Heavy"/>
              </a:rPr>
              <a:t>ideate</a:t>
            </a:r>
            <a:endParaRPr lang="nl-NL" sz="2800"/>
          </a:p>
        </p:txBody>
      </p:sp>
    </p:spTree>
    <p:extLst>
      <p:ext uri="{BB962C8B-B14F-4D97-AF65-F5344CB8AC3E}">
        <p14:creationId xmlns:p14="http://schemas.microsoft.com/office/powerpoint/2010/main" val="4227620054"/>
      </p:ext>
    </p:extLst>
  </p:cSld>
  <p:clrMapOvr>
    <a:masterClrMapping/>
  </p:clrMapOvr>
  <p:transition spd="slow">
    <p:push dir="u"/>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0F1084-5E81-309A-9D5E-B0D5930EAE40}"/>
              </a:ext>
            </a:extLst>
          </p:cNvPr>
          <p:cNvSpPr>
            <a:spLocks noGrp="1"/>
          </p:cNvSpPr>
          <p:nvPr>
            <p:ph type="title"/>
          </p:nvPr>
        </p:nvSpPr>
        <p:spPr/>
        <p:txBody>
          <a:bodyPr/>
          <a:lstStyle/>
          <a:p>
            <a:r>
              <a:rPr lang="nl-NL">
                <a:latin typeface="Ageo Trial Heavy"/>
              </a:rPr>
              <a:t>doel III.</a:t>
            </a:r>
            <a:endParaRPr lang="nl-NL"/>
          </a:p>
        </p:txBody>
      </p:sp>
      <p:pic>
        <p:nvPicPr>
          <p:cNvPr id="4" name="Content Placeholder 3" descr="A piece of paper with writing on it&#10;&#10;AI-generated content may be incorrect.">
            <a:extLst>
              <a:ext uri="{FF2B5EF4-FFF2-40B4-BE49-F238E27FC236}">
                <a16:creationId xmlns:a16="http://schemas.microsoft.com/office/drawing/2014/main" id="{7343563A-42D4-2FCA-C646-CFA428412C46}"/>
              </a:ext>
            </a:extLst>
          </p:cNvPr>
          <p:cNvPicPr>
            <a:picLocks noGrp="1" noChangeAspect="1"/>
          </p:cNvPicPr>
          <p:nvPr>
            <p:ph idx="1"/>
          </p:nvPr>
        </p:nvPicPr>
        <p:blipFill>
          <a:blip r:embed="rId3"/>
          <a:stretch>
            <a:fillRect/>
          </a:stretch>
        </p:blipFill>
        <p:spPr>
          <a:xfrm rot="5400000">
            <a:off x="6679281" y="1352958"/>
            <a:ext cx="3926410" cy="5086737"/>
          </a:xfrm>
          <a:prstGeom prst="rect">
            <a:avLst/>
          </a:prstGeom>
          <a:ln>
            <a:noFill/>
          </a:ln>
          <a:effectLst>
            <a:outerShdw blurRad="292100" dist="139700" dir="2700000" algn="tl" rotWithShape="0">
              <a:srgbClr val="333333">
                <a:alpha val="65000"/>
              </a:srgbClr>
            </a:outerShdw>
          </a:effectLst>
        </p:spPr>
      </p:pic>
      <p:pic>
        <p:nvPicPr>
          <p:cNvPr id="5" name="Picture 4" descr="A white paper with writing on it&#10;&#10;AI-generated content may be incorrect.">
            <a:extLst>
              <a:ext uri="{FF2B5EF4-FFF2-40B4-BE49-F238E27FC236}">
                <a16:creationId xmlns:a16="http://schemas.microsoft.com/office/drawing/2014/main" id="{C0067DD4-F868-3E8F-0185-33A758EE121C}"/>
              </a:ext>
            </a:extLst>
          </p:cNvPr>
          <p:cNvPicPr>
            <a:picLocks noChangeAspect="1"/>
          </p:cNvPicPr>
          <p:nvPr/>
        </p:nvPicPr>
        <p:blipFill>
          <a:blip r:embed="rId4"/>
          <a:stretch>
            <a:fillRect/>
          </a:stretch>
        </p:blipFill>
        <p:spPr>
          <a:xfrm rot="5400000">
            <a:off x="1440634" y="1461799"/>
            <a:ext cx="3906752" cy="4859693"/>
          </a:xfrm>
          <a:prstGeom prst="rect">
            <a:avLst/>
          </a:prstGeom>
          <a:ln>
            <a:noFill/>
          </a:ln>
          <a:effectLst>
            <a:outerShdw blurRad="292100" dist="139700" dir="2700000" algn="tl" rotWithShape="0">
              <a:srgbClr val="333333">
                <a:alpha val="65000"/>
              </a:srgbClr>
            </a:outerShdw>
          </a:effectLst>
        </p:spPr>
      </p:pic>
      <p:sp>
        <p:nvSpPr>
          <p:cNvPr id="6" name="Title 1">
            <a:extLst>
              <a:ext uri="{FF2B5EF4-FFF2-40B4-BE49-F238E27FC236}">
                <a16:creationId xmlns:a16="http://schemas.microsoft.com/office/drawing/2014/main" id="{86BAE2C3-390C-46D2-1327-35AFF7578F56}"/>
              </a:ext>
            </a:extLst>
          </p:cNvPr>
          <p:cNvSpPr txBox="1">
            <a:spLocks/>
          </p:cNvSpPr>
          <p:nvPr/>
        </p:nvSpPr>
        <p:spPr>
          <a:xfrm>
            <a:off x="9638931" y="160341"/>
            <a:ext cx="2455154" cy="408778"/>
          </a:xfrm>
          <a:prstGeom prst="rect">
            <a:avLst/>
          </a:prstGeom>
          <a:noFill/>
          <a:ln>
            <a:noFill/>
          </a:ln>
        </p:spPr>
        <p:txBody>
          <a:bodyPr vert="horz" wrap="square" lIns="91440" tIns="45720" rIns="91440" bIns="45720" anchor="ctr" anchorCtr="0" compatLnSpc="1">
            <a:normAutofit fontScale="92500" lnSpcReduction="20000"/>
          </a:bodyPr>
          <a:lstStyle>
            <a:lvl1pPr marL="0" marR="0" lvl="0" indent="0" algn="l" defTabSz="914400" rtl="0" fontAlgn="auto" hangingPunct="1">
              <a:lnSpc>
                <a:spcPct val="90000"/>
              </a:lnSpc>
              <a:spcBef>
                <a:spcPts val="0"/>
              </a:spcBef>
              <a:spcAft>
                <a:spcPts val="0"/>
              </a:spcAft>
              <a:buNone/>
              <a:tabLst/>
              <a:defRPr lang="en-US" sz="4400" b="0" i="0" u="none" strike="noStrike" kern="1200" cap="none" spc="0" baseline="0">
                <a:solidFill>
                  <a:srgbClr val="000000"/>
                </a:solidFill>
                <a:uFillTx/>
                <a:latin typeface="Ageo Trial Heavy" pitchFamily="2" charset="0"/>
              </a:defRPr>
            </a:lvl1pPr>
          </a:lstStyle>
          <a:p>
            <a:r>
              <a:rPr lang="nl-NL" sz="2800">
                <a:latin typeface="Ageo Trial Heavy"/>
              </a:rPr>
              <a:t>week IV </a:t>
            </a:r>
            <a:r>
              <a:rPr lang="nl-NL" sz="2800" err="1">
                <a:latin typeface="Ageo Trial Heavy"/>
              </a:rPr>
              <a:t>ideate</a:t>
            </a:r>
            <a:endParaRPr lang="nl-NL" sz="2800"/>
          </a:p>
        </p:txBody>
      </p:sp>
    </p:spTree>
    <p:extLst>
      <p:ext uri="{BB962C8B-B14F-4D97-AF65-F5344CB8AC3E}">
        <p14:creationId xmlns:p14="http://schemas.microsoft.com/office/powerpoint/2010/main" val="1585548307"/>
      </p:ext>
    </p:extLst>
  </p:cSld>
  <p:clrMapOvr>
    <a:masterClrMapping/>
  </p:clrMapOvr>
  <p:transition spd="slow">
    <p:push dir="d"/>
  </p:transition>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52EAE4BA68BF014B8238A82A7321FF0E" ma:contentTypeVersion="12" ma:contentTypeDescription="Een nieuw document maken." ma:contentTypeScope="" ma:versionID="1a97d56fbc75dcbe5297fb64c3b9fc77">
  <xsd:schema xmlns:xsd="http://www.w3.org/2001/XMLSchema" xmlns:xs="http://www.w3.org/2001/XMLSchema" xmlns:p="http://schemas.microsoft.com/office/2006/metadata/properties" xmlns:ns3="c6ce5d92-d96a-4471-bde8-68bf9d816a9a" targetNamespace="http://schemas.microsoft.com/office/2006/metadata/properties" ma:root="true" ma:fieldsID="ca0e25be1fe4792c7f6aaf552c28efed" ns3:_="">
    <xsd:import namespace="c6ce5d92-d96a-4471-bde8-68bf9d816a9a"/>
    <xsd:element name="properties">
      <xsd:complexType>
        <xsd:sequence>
          <xsd:element name="documentManagement">
            <xsd:complexType>
              <xsd:all>
                <xsd:element ref="ns3:MediaServiceDateTaken" minOccurs="0"/>
                <xsd:element ref="ns3:MediaServiceMetadata" minOccurs="0"/>
                <xsd:element ref="ns3:MediaServiceFastMetadata" minOccurs="0"/>
                <xsd:element ref="ns3:MediaServiceSearchProperties" minOccurs="0"/>
                <xsd:element ref="ns3:MediaServiceObjectDetectorVersions" minOccurs="0"/>
                <xsd:element ref="ns3:_activity" minOccurs="0"/>
                <xsd:element ref="ns3:MediaServiceSystemTags" minOccurs="0"/>
                <xsd:element ref="ns3:MediaServiceOCR" minOccurs="0"/>
                <xsd:element ref="ns3:MediaServiceGenerationTime" minOccurs="0"/>
                <xsd:element ref="ns3:MediaServiceEventHashCode" minOccurs="0"/>
                <xsd:element ref="ns3:MediaLengthInSeconds" minOccurs="0"/>
                <xsd:element ref="ns3: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6ce5d92-d96a-4471-bde8-68bf9d816a9a" elementFormDefault="qualified">
    <xsd:import namespace="http://schemas.microsoft.com/office/2006/documentManagement/types"/>
    <xsd:import namespace="http://schemas.microsoft.com/office/infopath/2007/PartnerControls"/>
    <xsd:element name="MediaServiceDateTaken" ma:index="8" nillable="true" ma:displayName="MediaServiceDateTaken" ma:hidden="true" ma:indexed="true" ma:internalName="MediaServiceDateTaken" ma:readOnly="true">
      <xsd:simpleType>
        <xsd:restriction base="dms:Text"/>
      </xsd:simpleType>
    </xsd:element>
    <xsd:element name="MediaServiceMetadata" ma:index="9" nillable="true" ma:displayName="MediaServiceMetadata" ma:hidden="true" ma:internalName="MediaServiceMetadata" ma:readOnly="true">
      <xsd:simpleType>
        <xsd:restriction base="dms:Note"/>
      </xsd:simpleType>
    </xsd:element>
    <xsd:element name="MediaServiceFastMetadata" ma:index="10" nillable="true" ma:displayName="MediaServiceFastMetadata" ma:hidden="true" ma:internalName="MediaServiceFastMetadata" ma:readOnly="true">
      <xsd:simpleType>
        <xsd:restriction base="dms:Note"/>
      </xsd:simpleType>
    </xsd:element>
    <xsd:element name="MediaServiceSearchProperties" ma:index="11" nillable="true" ma:displayName="MediaServiceSearchProperties" ma:hidden="true" ma:internalName="MediaServiceSearchProperties" ma:readOnly="true">
      <xsd:simpleType>
        <xsd:restriction base="dms:Note"/>
      </xsd:simpleType>
    </xsd:element>
    <xsd:element name="MediaServiceObjectDetectorVersions" ma:index="12" nillable="true" ma:displayName="MediaServiceObjectDetectorVersions" ma:hidden="true" ma:indexed="true" ma:internalName="MediaServiceObjectDetectorVersions" ma:readOnly="true">
      <xsd:simpleType>
        <xsd:restriction base="dms:Text"/>
      </xsd:simpleType>
    </xsd:element>
    <xsd:element name="_activity" ma:index="13" nillable="true" ma:displayName="_activity" ma:hidden="true" ma:internalName="_activity">
      <xsd:simpleType>
        <xsd:restriction base="dms:Note"/>
      </xsd:simpleType>
    </xsd:element>
    <xsd:element name="MediaServiceSystemTags" ma:index="14" nillable="true" ma:displayName="MediaServiceSystemTags" ma:hidden="true" ma:internalName="MediaServiceSystemTags" ma:readOnly="true">
      <xsd:simpleType>
        <xsd:restriction base="dms:Note"/>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LengthInSeconds" ma:index="18" nillable="true" ma:displayName="MediaLengthInSeconds" ma:hidden="true" ma:internalName="MediaLengthInSeconds" ma:readOnly="true">
      <xsd:simpleType>
        <xsd:restriction base="dms:Unknown"/>
      </xsd:simpleType>
    </xsd:element>
    <xsd:element name="MediaServiceLocation" ma:index="19" nillable="true" ma:displayName="Location" ma:indexed="true" ma:internalName="MediaServiceLocation"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oudstype"/>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_activity xmlns="c6ce5d92-d96a-4471-bde8-68bf9d816a9a" xsi:nil="true"/>
  </documentManagement>
</p:properties>
</file>

<file path=customXml/itemProps1.xml><?xml version="1.0" encoding="utf-8"?>
<ds:datastoreItem xmlns:ds="http://schemas.openxmlformats.org/officeDocument/2006/customXml" ds:itemID="{799C0D27-65EE-480F-806B-6E1C922C75A3}">
  <ds:schemaRefs>
    <ds:schemaRef ds:uri="http://schemas.microsoft.com/sharepoint/v3/contenttype/forms"/>
  </ds:schemaRefs>
</ds:datastoreItem>
</file>

<file path=customXml/itemProps2.xml><?xml version="1.0" encoding="utf-8"?>
<ds:datastoreItem xmlns:ds="http://schemas.openxmlformats.org/officeDocument/2006/customXml" ds:itemID="{097DF26F-FFA6-4006-87AC-16BEA0E961F4}">
  <ds:schemaRefs>
    <ds:schemaRef ds:uri="c6ce5d92-d96a-4471-bde8-68bf9d816a9a"/>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892AB05D-4619-45CA-BA3E-AD2565AABDB6}">
  <ds:schemaRefs>
    <ds:schemaRef ds:uri="c6ce5d92-d96a-4471-bde8-68bf9d816a9a"/>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Application>Microsoft Office PowerPoint</Application>
  <PresentationFormat>Widescreen</PresentationFormat>
  <Slides>19</Slides>
  <Notes>17</Notes>
  <HiddenSlides>0</HiddenSlides>
  <ScaleCrop>false</ScaleCrop>
  <HeadingPairs>
    <vt:vector size="4" baseType="variant">
      <vt:variant>
        <vt:lpstr>Theme</vt:lpstr>
      </vt:variant>
      <vt:variant>
        <vt:i4>1</vt:i4>
      </vt:variant>
      <vt:variant>
        <vt:lpstr>Slide Titles</vt:lpstr>
      </vt:variant>
      <vt:variant>
        <vt:i4>19</vt:i4>
      </vt:variant>
    </vt:vector>
  </HeadingPairs>
  <TitlesOfParts>
    <vt:vector size="20" baseType="lpstr">
      <vt:lpstr>Office Theme</vt:lpstr>
      <vt:lpstr>PowerPoint Presentation</vt:lpstr>
      <vt:lpstr>ontmoeting met de opdrachtgever.</vt:lpstr>
      <vt:lpstr>pressure cooker.</vt:lpstr>
      <vt:lpstr>test en resultaten.</vt:lpstr>
      <vt:lpstr>persona en mindset.</vt:lpstr>
      <vt:lpstr>iteratie en creatieve sessies. (divergeren)</vt:lpstr>
      <vt:lpstr>doel I.</vt:lpstr>
      <vt:lpstr>doel II.</vt:lpstr>
      <vt:lpstr>doel III.</vt:lpstr>
      <vt:lpstr>convergeren.</vt:lpstr>
      <vt:lpstr>storyboards uit cocd.</vt:lpstr>
      <vt:lpstr>hi-fi prototype. </vt:lpstr>
      <vt:lpstr>flyers.</vt:lpstr>
      <vt:lpstr>qr code  video.</vt:lpstr>
      <vt:lpstr>test en resultaten II.</vt:lpstr>
      <vt:lpstr>PowerPoint Presentation</vt:lpstr>
      <vt:lpstr>samenwerking.</vt:lpstr>
      <vt:lpstr>wat ging goed? en wat minder?</vt:lpstr>
      <vt:lpstr>bye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Mehri Çörtük (student)</dc:creator>
  <cp:revision>1</cp:revision>
  <dcterms:created xsi:type="dcterms:W3CDTF">2025-05-26T13:48:39Z</dcterms:created>
  <dcterms:modified xsi:type="dcterms:W3CDTF">2025-06-02T10:39:52Z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0x01010052EAE4BA68BF014B8238A82A7321FF0E</vt:lpwstr>
  </property>
</Properties>
</file>